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2.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3.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4.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5.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7.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8.xml" ContentType="application/vnd.openxmlformats-officedocument.theme+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theme/theme9.xml" ContentType="application/vnd.openxmlformats-officedocument.theme+xml"/>
  <Override PartName="/ppt/activeX/activeX1.xml" ContentType="application/vnd.ms-office.activeX+xml"/>
  <Override PartName="/ppt/activeX/activeX1.bin" ContentType="application/vnd.ms-office.activeX"/>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5397" r:id="rId2"/>
    <p:sldMasterId id="2147485431" r:id="rId3"/>
    <p:sldMasterId id="2147485479" r:id="rId4"/>
    <p:sldMasterId id="2147485520" r:id="rId5"/>
    <p:sldMasterId id="2147485585" r:id="rId6"/>
    <p:sldMasterId id="2147485637" r:id="rId7"/>
    <p:sldMasterId id="2147485674" r:id="rId8"/>
    <p:sldMasterId id="2147485700" r:id="rId9"/>
  </p:sldMasterIdLst>
  <p:notesMasterIdLst>
    <p:notesMasterId r:id="rId29"/>
  </p:notesMasterIdLst>
  <p:handoutMasterIdLst>
    <p:handoutMasterId r:id="rId30"/>
  </p:handoutMasterIdLst>
  <p:sldIdLst>
    <p:sldId id="2076138465" r:id="rId10"/>
    <p:sldId id="264" r:id="rId11"/>
    <p:sldId id="2134805658" r:id="rId12"/>
    <p:sldId id="4512" r:id="rId13"/>
    <p:sldId id="2134805652" r:id="rId14"/>
    <p:sldId id="260" r:id="rId15"/>
    <p:sldId id="261" r:id="rId16"/>
    <p:sldId id="2134805659" r:id="rId17"/>
    <p:sldId id="2129" r:id="rId18"/>
    <p:sldId id="2130" r:id="rId19"/>
    <p:sldId id="2076138095" r:id="rId20"/>
    <p:sldId id="1575" r:id="rId21"/>
    <p:sldId id="2076137845" r:id="rId22"/>
    <p:sldId id="2134805660" r:id="rId23"/>
    <p:sldId id="2134805653" r:id="rId24"/>
    <p:sldId id="2134805661" r:id="rId25"/>
    <p:sldId id="2134805654" r:id="rId26"/>
    <p:sldId id="2076138100" r:id="rId27"/>
    <p:sldId id="2134805665" r:id="rId2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ldId id="2076138465"/>
            <p14:sldId id="264"/>
            <p14:sldId id="2134805658"/>
            <p14:sldId id="4512"/>
            <p14:sldId id="2134805652"/>
            <p14:sldId id="260"/>
            <p14:sldId id="261"/>
            <p14:sldId id="2134805659"/>
            <p14:sldId id="2129"/>
            <p14:sldId id="2130"/>
            <p14:sldId id="2076138095"/>
            <p14:sldId id="1575"/>
            <p14:sldId id="2076137845"/>
            <p14:sldId id="2134805660"/>
            <p14:sldId id="2134805653"/>
            <p14:sldId id="2134805661"/>
            <p14:sldId id="2134805654"/>
            <p14:sldId id="2076138100"/>
            <p14:sldId id="2134805665"/>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9BA"/>
    <a:srgbClr val="0F780F"/>
    <a:srgbClr val="D59DFF"/>
    <a:srgbClr val="2F2F2F"/>
    <a:srgbClr val="FFFFFF"/>
    <a:srgbClr val="666666"/>
    <a:srgbClr val="000000"/>
    <a:srgbClr val="8661C5"/>
    <a:srgbClr val="50E6FF"/>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362F40-7BD7-42E3-9889-FEB6ED6EC292}" v="35" dt="2022-02-11T13:52:34.6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8" autoAdjust="0"/>
    <p:restoredTop sz="96321" autoAdjust="0"/>
  </p:normalViewPr>
  <p:slideViewPr>
    <p:cSldViewPr snapToGrid="0">
      <p:cViewPr varScale="1">
        <p:scale>
          <a:sx n="80" d="100"/>
          <a:sy n="80" d="100"/>
        </p:scale>
        <p:origin x="126" y="294"/>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microsoft.com/office/2015/10/relationships/revisionInfo" Target="revisionInfo.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Master" Target="slideMasters/slideMaster8.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4C599241-6926-101B-9992-00000B65C6F9}" ax:persistence="persistStorage" r:id="rId1"/>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a:t>Weighted Assessment Framework</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de-DE"/>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43A7-4A6C-BE98-E0AE9FEA4BDC}"/>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43A7-4A6C-BE98-E0AE9FEA4BDC}"/>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43A7-4A6C-BE98-E0AE9FEA4BDC}"/>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43A7-4A6C-BE98-E0AE9FEA4BDC}"/>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43A7-4A6C-BE98-E0AE9FEA4BDC}"/>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43A7-4A6C-BE98-E0AE9FEA4BDC}"/>
              </c:ext>
            </c:extLst>
          </c:dPt>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de-DE"/>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Sheet1!$B$2:$B$7</c:f>
              <c:numCache>
                <c:formatCode>0%</c:formatCode>
                <c:ptCount val="6"/>
                <c:pt idx="0">
                  <c:v>0.6</c:v>
                </c:pt>
                <c:pt idx="1">
                  <c:v>1</c:v>
                </c:pt>
                <c:pt idx="2">
                  <c:v>0.1</c:v>
                </c:pt>
                <c:pt idx="3">
                  <c:v>0.5</c:v>
                </c:pt>
                <c:pt idx="4">
                  <c:v>0.4</c:v>
                </c:pt>
                <c:pt idx="5">
                  <c:v>0.4</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Assessment Framework</c:v>
                      </c:pt>
                    </c:strCache>
                  </c:strRef>
                </c15:tx>
              </c15:filteredSeriesTitle>
            </c:ext>
            <c:ext xmlns:c15="http://schemas.microsoft.com/office/drawing/2012/chart" uri="{02D57815-91ED-43cb-92C2-25804820EDAC}">
              <c15:filteredCategoryTitle>
                <c15:cat>
                  <c:strRef>
                    <c:extLst>
                      <c:ext uri="{02D57815-91ED-43cb-92C2-25804820EDAC}">
                        <c15:formulaRef>
                          <c15:sqref>Sheet1!$A$2:$A$7</c15:sqref>
                        </c15:formulaRef>
                      </c:ext>
                    </c:extLst>
                    <c:strCache>
                      <c:ptCount val="6"/>
                      <c:pt idx="0">
                        <c:v>Workload</c:v>
                      </c:pt>
                      <c:pt idx="1">
                        <c:v>Architetcure</c:v>
                      </c:pt>
                      <c:pt idx="2">
                        <c:v>Financial</c:v>
                      </c:pt>
                      <c:pt idx="3">
                        <c:v>Risk</c:v>
                      </c:pt>
                      <c:pt idx="4">
                        <c:v>Security</c:v>
                      </c:pt>
                      <c:pt idx="5">
                        <c:v>Operations</c:v>
                      </c:pt>
                    </c:strCache>
                  </c:strRef>
                </c15:cat>
              </c15:filteredCategoryTitle>
            </c:ext>
            <c:ext xmlns:c16="http://schemas.microsoft.com/office/drawing/2014/chart" uri="{C3380CC4-5D6E-409C-BE32-E72D297353CC}">
              <c16:uniqueId val="{0000000C-43A7-4A6C-BE98-E0AE9FEA4BDC}"/>
            </c:ext>
          </c:extLst>
        </c:ser>
        <c:dLbls>
          <c:dLblPos val="ctr"/>
          <c:showLegendKey val="0"/>
          <c:showVal val="0"/>
          <c:showCatName val="0"/>
          <c:showSerName val="0"/>
          <c:showPercent val="1"/>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de-DE"/>
        </a:p>
      </c:txPr>
    </c:legend>
    <c:plotVisOnly val="1"/>
    <c:dispBlanksAs val="gap"/>
    <c:showDLblsOverMax val="0"/>
  </c:chart>
  <c:spPr>
    <a:noFill/>
    <a:ln>
      <a:noFill/>
    </a:ln>
    <a:effectLst/>
  </c:spPr>
  <c:txPr>
    <a:bodyPr/>
    <a:lstStyle/>
    <a:p>
      <a:pPr>
        <a:defRPr>
          <a:solidFill>
            <a:schemeClr val="bg1"/>
          </a:solidFill>
        </a:defRPr>
      </a:pPr>
      <a:endParaRPr lang="de-DE"/>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2/11/2022 2:51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2/11/2022 2:51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0854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2/11/2022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5225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1754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2/11/2022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3758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93593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8358F0-6F6E-4229-B4E1-FAA558BBD1AB}" type="slidenum">
              <a:rPr lang="en-US" smtClean="0"/>
              <a:t>3</a:t>
            </a:fld>
            <a:endParaRPr lang="en-US"/>
          </a:p>
        </p:txBody>
      </p:sp>
    </p:spTree>
    <p:extLst>
      <p:ext uri="{BB962C8B-B14F-4D97-AF65-F5344CB8AC3E}">
        <p14:creationId xmlns:p14="http://schemas.microsoft.com/office/powerpoint/2010/main" val="2812691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2/11/2022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204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2/11/2022</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8517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9557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2/11/2022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6873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4903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0096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en-US" dirty="0"/>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82373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2.xml"/><Relationship Id="rId4" Type="http://schemas.openxmlformats.org/officeDocument/2006/relationships/image" Target="../media/image43.jp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2.xml"/><Relationship Id="rId4" Type="http://schemas.openxmlformats.org/officeDocument/2006/relationships/image" Target="../media/image43.jp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2.xml"/><Relationship Id="rId4" Type="http://schemas.openxmlformats.org/officeDocument/2006/relationships/image" Target="../media/image43.jpg"/></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Master" Target="../slideMasters/slideMaster3.xml"/><Relationship Id="rId5" Type="http://schemas.openxmlformats.org/officeDocument/2006/relationships/image" Target="../media/image54.emf"/><Relationship Id="rId4" Type="http://schemas.openxmlformats.org/officeDocument/2006/relationships/image" Target="../media/image53.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emf"/><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0.emf"/><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0.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0.emf"/><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0.emf"/><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0.emf"/><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0.emf"/><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50.emf"/><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0.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3.xml"/><Relationship Id="rId4" Type="http://schemas.openxmlformats.org/officeDocument/2006/relationships/image" Target="../media/image66.jpe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Master" Target="../slideMasters/slideMaster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Master" Target="../slideMasters/slideMaster3.xml"/><Relationship Id="rId4" Type="http://schemas.openxmlformats.org/officeDocument/2006/relationships/image" Target="../media/image77.jpeg"/></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86.jpe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86.jpe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Master" Target="../slideMasters/slideMaster4.xml"/><Relationship Id="rId4" Type="http://schemas.openxmlformats.org/officeDocument/2006/relationships/image" Target="../media/image89.jpe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Master" Target="../slideMasters/slideMaster4.xml"/><Relationship Id="rId4" Type="http://schemas.openxmlformats.org/officeDocument/2006/relationships/image" Target="../media/image93.jpeg"/></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51.emf"/><Relationship Id="rId1" Type="http://schemas.openxmlformats.org/officeDocument/2006/relationships/slideMaster" Target="../slideMasters/slideMaster5.xml"/><Relationship Id="rId4" Type="http://schemas.openxmlformats.org/officeDocument/2006/relationships/image" Target="../media/image95.sv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52.png"/><Relationship Id="rId1" Type="http://schemas.openxmlformats.org/officeDocument/2006/relationships/slideMaster" Target="../slideMasters/slideMaster5.xml"/><Relationship Id="rId5" Type="http://schemas.openxmlformats.org/officeDocument/2006/relationships/image" Target="../media/image51.emf"/><Relationship Id="rId4" Type="http://schemas.openxmlformats.org/officeDocument/2006/relationships/image" Target="../media/image54.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emf"/><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0.emf"/><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0.emf"/><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0.emf"/><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0.emf"/><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0.emf"/><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5.xml"/><Relationship Id="rId4" Type="http://schemas.openxmlformats.org/officeDocument/2006/relationships/image" Target="../media/image66.jpe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Master" Target="../slideMasters/slideMaster5.xml"/><Relationship Id="rId4" Type="http://schemas.openxmlformats.org/officeDocument/2006/relationships/image" Target="../media/image77.jpeg"/></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6.xml"/><Relationship Id="rId1" Type="http://schemas.openxmlformats.org/officeDocument/2006/relationships/tags" Target="../tags/tag1.xml"/><Relationship Id="rId4" Type="http://schemas.openxmlformats.org/officeDocument/2006/relationships/image" Target="../media/image10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6.xml"/><Relationship Id="rId1" Type="http://schemas.openxmlformats.org/officeDocument/2006/relationships/tags" Target="../tags/tag2.xml"/><Relationship Id="rId4" Type="http://schemas.openxmlformats.org/officeDocument/2006/relationships/image" Target="../media/image102.emf"/></Relationships>
</file>

<file path=ppt/slideLayouts/_rels/slideLayout28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6.xml"/><Relationship Id="rId1" Type="http://schemas.openxmlformats.org/officeDocument/2006/relationships/tags" Target="../tags/tag3.xml"/><Relationship Id="rId4" Type="http://schemas.openxmlformats.org/officeDocument/2006/relationships/image" Target="../media/image102.emf"/></Relationships>
</file>

<file path=ppt/slideLayouts/_rels/slideLayout28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6.xml"/><Relationship Id="rId1" Type="http://schemas.openxmlformats.org/officeDocument/2006/relationships/tags" Target="../tags/tag4.xml"/><Relationship Id="rId4" Type="http://schemas.openxmlformats.org/officeDocument/2006/relationships/image" Target="../media/image102.emf"/></Relationships>
</file>

<file path=ppt/slideLayouts/_rels/slideLayout28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6.xml"/><Relationship Id="rId1" Type="http://schemas.openxmlformats.org/officeDocument/2006/relationships/tags" Target="../tags/tag5.xml"/><Relationship Id="rId4" Type="http://schemas.openxmlformats.org/officeDocument/2006/relationships/image" Target="../media/image102.emf"/></Relationships>
</file>

<file path=ppt/slideLayouts/_rels/slideLayout28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6.xml"/><Relationship Id="rId1" Type="http://schemas.openxmlformats.org/officeDocument/2006/relationships/tags" Target="../tags/tag6.xml"/><Relationship Id="rId4" Type="http://schemas.openxmlformats.org/officeDocument/2006/relationships/image" Target="../media/image102.emf"/></Relationships>
</file>

<file path=ppt/slideLayouts/_rels/slideLayout28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6.xml"/><Relationship Id="rId1" Type="http://schemas.openxmlformats.org/officeDocument/2006/relationships/tags" Target="../tags/tag7.xml"/><Relationship Id="rId4" Type="http://schemas.openxmlformats.org/officeDocument/2006/relationships/image" Target="../media/image102.emf"/></Relationships>
</file>

<file path=ppt/slideLayouts/_rels/slideLayout28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6.xml"/><Relationship Id="rId1" Type="http://schemas.openxmlformats.org/officeDocument/2006/relationships/tags" Target="../tags/tag8.xml"/><Relationship Id="rId4" Type="http://schemas.openxmlformats.org/officeDocument/2006/relationships/image" Target="../media/image102.emf"/></Relationships>
</file>

<file path=ppt/slideLayouts/_rels/slideLayout28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6.xml"/><Relationship Id="rId1" Type="http://schemas.openxmlformats.org/officeDocument/2006/relationships/tags" Target="../tags/tag9.xml"/><Relationship Id="rId4" Type="http://schemas.openxmlformats.org/officeDocument/2006/relationships/image" Target="../media/image102.emf"/></Relationships>
</file>

<file path=ppt/slideLayouts/_rels/slideLayout28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6.xml"/><Relationship Id="rId1" Type="http://schemas.openxmlformats.org/officeDocument/2006/relationships/tags" Target="../tags/tag10.xml"/><Relationship Id="rId4" Type="http://schemas.openxmlformats.org/officeDocument/2006/relationships/image" Target="../media/image102.emf"/></Relationships>
</file>

<file path=ppt/slideLayouts/_rels/slideLayout28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6.xml"/><Relationship Id="rId1" Type="http://schemas.openxmlformats.org/officeDocument/2006/relationships/tags" Target="../tags/tag11.xml"/><Relationship Id="rId4" Type="http://schemas.openxmlformats.org/officeDocument/2006/relationships/image" Target="../media/image102.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6.xml"/><Relationship Id="rId1" Type="http://schemas.openxmlformats.org/officeDocument/2006/relationships/tags" Target="../tags/tag12.xml"/><Relationship Id="rId4" Type="http://schemas.openxmlformats.org/officeDocument/2006/relationships/image" Target="../media/image102.emf"/></Relationships>
</file>

<file path=ppt/slideLayouts/_rels/slideLayout29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6.xml"/><Relationship Id="rId1" Type="http://schemas.openxmlformats.org/officeDocument/2006/relationships/tags" Target="../tags/tag13.xml"/><Relationship Id="rId4" Type="http://schemas.openxmlformats.org/officeDocument/2006/relationships/image" Target="../media/image102.emf"/></Relationships>
</file>

<file path=ppt/slideLayouts/_rels/slideLayout29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6.xml"/><Relationship Id="rId1" Type="http://schemas.openxmlformats.org/officeDocument/2006/relationships/tags" Target="../tags/tag14.xml"/><Relationship Id="rId5" Type="http://schemas.openxmlformats.org/officeDocument/2006/relationships/image" Target="../media/image103.png"/><Relationship Id="rId4" Type="http://schemas.openxmlformats.org/officeDocument/2006/relationships/image" Target="../media/image102.emf"/></Relationships>
</file>

<file path=ppt/slideLayouts/_rels/slideLayout29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6.xml"/><Relationship Id="rId1" Type="http://schemas.openxmlformats.org/officeDocument/2006/relationships/tags" Target="../tags/tag15.xml"/><Relationship Id="rId4" Type="http://schemas.openxmlformats.org/officeDocument/2006/relationships/image" Target="../media/image102.emf"/></Relationships>
</file>

<file path=ppt/slideLayouts/_rels/slideLayout29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6.xml"/><Relationship Id="rId1" Type="http://schemas.openxmlformats.org/officeDocument/2006/relationships/tags" Target="../tags/tag16.xml"/><Relationship Id="rId4" Type="http://schemas.openxmlformats.org/officeDocument/2006/relationships/image" Target="../media/image102.emf"/></Relationships>
</file>

<file path=ppt/slideLayouts/_rels/slideLayout29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6.xml"/><Relationship Id="rId1" Type="http://schemas.openxmlformats.org/officeDocument/2006/relationships/tags" Target="../tags/tag17.xml"/><Relationship Id="rId4" Type="http://schemas.openxmlformats.org/officeDocument/2006/relationships/image" Target="../media/image102.emf"/></Relationships>
</file>

<file path=ppt/slideLayouts/_rels/slideLayout29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6.xml"/><Relationship Id="rId1" Type="http://schemas.openxmlformats.org/officeDocument/2006/relationships/tags" Target="../tags/tag18.xml"/><Relationship Id="rId4" Type="http://schemas.openxmlformats.org/officeDocument/2006/relationships/image" Target="../media/image102.emf"/></Relationships>
</file>

<file path=ppt/slideLayouts/_rels/slideLayout29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6.xml"/><Relationship Id="rId1" Type="http://schemas.openxmlformats.org/officeDocument/2006/relationships/tags" Target="../tags/tag19.xml"/><Relationship Id="rId4" Type="http://schemas.openxmlformats.org/officeDocument/2006/relationships/image" Target="../media/image102.emf"/></Relationships>
</file>

<file path=ppt/slideLayouts/_rels/slideLayout29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6.xml"/><Relationship Id="rId1" Type="http://schemas.openxmlformats.org/officeDocument/2006/relationships/tags" Target="../tags/tag20.xml"/><Relationship Id="rId4" Type="http://schemas.openxmlformats.org/officeDocument/2006/relationships/image" Target="../media/image102.emf"/></Relationships>
</file>

<file path=ppt/slideLayouts/_rels/slideLayout29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6.xml"/><Relationship Id="rId1" Type="http://schemas.openxmlformats.org/officeDocument/2006/relationships/tags" Target="../tags/tag21.xml"/><Relationship Id="rId5" Type="http://schemas.openxmlformats.org/officeDocument/2006/relationships/image" Target="../media/image104.png"/><Relationship Id="rId4" Type="http://schemas.openxmlformats.org/officeDocument/2006/relationships/image" Target="../media/image102.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1.emf"/><Relationship Id="rId1" Type="http://schemas.openxmlformats.org/officeDocument/2006/relationships/slideMaster" Target="../slideMasters/slideMaster7.xml"/><Relationship Id="rId4" Type="http://schemas.openxmlformats.org/officeDocument/2006/relationships/image" Target="../media/image105.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Master" Target="../slideMasters/slideMaster7.xml"/><Relationship Id="rId5" Type="http://schemas.openxmlformats.org/officeDocument/2006/relationships/image" Target="../media/image54.emf"/><Relationship Id="rId4" Type="http://schemas.openxmlformats.org/officeDocument/2006/relationships/image" Target="../media/image53.sv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0.emf"/><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0.emf"/><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0.emf"/><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0.emf"/><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0.emf"/><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0.emf"/><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7.xml"/><Relationship Id="rId4" Type="http://schemas.openxmlformats.org/officeDocument/2006/relationships/image" Target="../media/image66.jpe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Master" Target="../slideMasters/slideMaster7.xml"/><Relationship Id="rId4" Type="http://schemas.openxmlformats.org/officeDocument/2006/relationships/image" Target="../media/image77.jpeg"/></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107.jpeg"/><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107.jpeg"/><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Master" Target="../slideMasters/slideMaster8.xml"/><Relationship Id="rId4" Type="http://schemas.openxmlformats.org/officeDocument/2006/relationships/image" Target="../media/image110.jpe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Master" Target="../slideMasters/slideMaster8.xml"/><Relationship Id="rId4" Type="http://schemas.openxmlformats.org/officeDocument/2006/relationships/image" Target="../media/image114.jpeg"/></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slideMaster" Target="../slideMasters/slideMaster9.xml"/><Relationship Id="rId1" Type="http://schemas.openxmlformats.org/officeDocument/2006/relationships/control" Target="../activeX/activeX1.xml"/><Relationship Id="rId4" Type="http://schemas.openxmlformats.org/officeDocument/2006/relationships/image" Target="../media/image117.w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3" Type="http://schemas.openxmlformats.org/officeDocument/2006/relationships/hyperlink" Target="https://in.pinterest.com/microsoft/" TargetMode="External"/><Relationship Id="rId7" Type="http://schemas.openxmlformats.org/officeDocument/2006/relationships/image" Target="../media/image120.png"/><Relationship Id="rId2" Type="http://schemas.openxmlformats.org/officeDocument/2006/relationships/hyperlink" Target="https://www.facebook.com/Microsoft/" TargetMode="External"/><Relationship Id="rId1" Type="http://schemas.openxmlformats.org/officeDocument/2006/relationships/slideMaster" Target="../slideMasters/slideMaster9.xml"/><Relationship Id="rId6" Type="http://schemas.openxmlformats.org/officeDocument/2006/relationships/hyperlink" Target="https://twitter.com/msservices" TargetMode="External"/><Relationship Id="rId5" Type="http://schemas.openxmlformats.org/officeDocument/2006/relationships/image" Target="../media/image119.png"/><Relationship Id="rId4" Type="http://schemas.openxmlformats.org/officeDocument/2006/relationships/image" Target="../media/image118.pn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Master" Target="../slideMasters/slideMaster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4" Type="http://schemas.openxmlformats.org/officeDocument/2006/relationships/image" Target="../media/image32.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0180150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59671218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58586" y="-1"/>
            <a:ext cx="6233414" cy="6858001"/>
          </a:xfrm>
          <a:prstGeom prst="rect">
            <a:avLst/>
          </a:prstGeom>
        </p:spPr>
      </p:pic>
    </p:spTree>
    <p:extLst>
      <p:ext uri="{BB962C8B-B14F-4D97-AF65-F5344CB8AC3E}">
        <p14:creationId xmlns:p14="http://schemas.microsoft.com/office/powerpoint/2010/main" val="2018368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619765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8264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0779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9543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660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6584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62337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1569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98870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1211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26971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70254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61488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5002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678759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99427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9422821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74972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1606596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37945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9652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00807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68666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45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86145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16306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1104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3900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53996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69131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117963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37968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Tree>
    <p:extLst>
      <p:ext uri="{BB962C8B-B14F-4D97-AF65-F5344CB8AC3E}">
        <p14:creationId xmlns:p14="http://schemas.microsoft.com/office/powerpoint/2010/main" val="190979720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0189097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55039628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122554609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421157579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398552567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45402161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200190610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18211" y="0"/>
            <a:ext cx="5973790" cy="6858000"/>
          </a:xfrm>
          <a:prstGeom prst="rect">
            <a:avLst/>
          </a:prstGeom>
        </p:spPr>
      </p:pic>
    </p:spTree>
    <p:extLst>
      <p:ext uri="{BB962C8B-B14F-4D97-AF65-F5344CB8AC3E}">
        <p14:creationId xmlns:p14="http://schemas.microsoft.com/office/powerpoint/2010/main" val="296114912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218211" y="0"/>
            <a:ext cx="5973790" cy="6858000"/>
          </a:xfrm>
          <a:prstGeom prst="rect">
            <a:avLst/>
          </a:prstGeom>
        </p:spPr>
      </p:pic>
    </p:spTree>
    <p:extLst>
      <p:ext uri="{BB962C8B-B14F-4D97-AF65-F5344CB8AC3E}">
        <p14:creationId xmlns:p14="http://schemas.microsoft.com/office/powerpoint/2010/main" val="244254476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18211" y="0"/>
            <a:ext cx="5973790" cy="6858000"/>
          </a:xfrm>
          <a:prstGeom prst="rect">
            <a:avLst/>
          </a:prstGeom>
        </p:spPr>
      </p:pic>
    </p:spTree>
    <p:extLst>
      <p:ext uri="{BB962C8B-B14F-4D97-AF65-F5344CB8AC3E}">
        <p14:creationId xmlns:p14="http://schemas.microsoft.com/office/powerpoint/2010/main" val="51729853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420388154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Medium: body copy Segoe UI Regular 14/18</a:t>
            </a:r>
          </a:p>
        </p:txBody>
      </p:sp>
    </p:spTree>
    <p:extLst>
      <p:ext uri="{BB962C8B-B14F-4D97-AF65-F5344CB8AC3E}">
        <p14:creationId xmlns:p14="http://schemas.microsoft.com/office/powerpoint/2010/main" val="335126822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149" marR="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9" marR="0" lvl="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9" marR="0" lvl="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32360120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2704725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3287938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64957"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8463866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9"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7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80637125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18148102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24858543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693673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8511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72095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9842"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5405638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09574340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84556420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1185173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03708428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4442357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90731645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809671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2536687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296783"/>
          </a:xfrm>
          <a:prstGeom prst="rect">
            <a:avLst/>
          </a:prstGeom>
        </p:spPr>
        <p:txBody>
          <a:bodyPr/>
          <a:lstStyle>
            <a:lvl1pPr marL="284796" indent="-28479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55" indent="-27546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51" indent="-28479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54" indent="-22410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55" indent="-22410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944227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242785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900334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4732202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65509846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0" y="3520440"/>
            <a:ext cx="12184380" cy="3337560"/>
          </a:xfrm>
          <a:prstGeom prst="rect">
            <a:avLst/>
          </a:prstGeom>
        </p:spPr>
      </p:pic>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51780297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563370"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698135371"/>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4244263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2" rIns="182879" bIns="146302" numCol="1" spcCol="0" rtlCol="0" fromWordArt="0" anchor="t" anchorCtr="0" forceAA="0" compatLnSpc="1">
            <a:prstTxWarp prst="textNoShape">
              <a:avLst/>
            </a:prstTxWarp>
            <a:noAutofit/>
          </a:bodyPr>
          <a:lstStyle/>
          <a:p>
            <a:pPr defTabSz="93251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2" rIns="182879" bIns="146302" numCol="1" spcCol="0" rtlCol="0" fromWordArt="0" anchor="t" anchorCtr="0" forceAA="0" compatLnSpc="1">
            <a:prstTxWarp prst="textNoShape">
              <a:avLst/>
            </a:prstTxWarp>
            <a:noAutofit/>
          </a:bodyPr>
          <a:lstStyle/>
          <a:p>
            <a:pPr defTabSz="9325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1">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66418732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70" y="1506067"/>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70"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85813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50375443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88784028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4207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4133051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407762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3500970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753734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757488089"/>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4924405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6455867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2075370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564263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9799604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18189180"/>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9360483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579029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46232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72526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11198848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0912090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69599933"/>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8320400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1546285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40542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13146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282529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678232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119790"/>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0944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65441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7067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247521777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3918614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9378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2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24"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096000"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643436"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95688515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091281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706430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spTree>
    <p:extLst>
      <p:ext uri="{BB962C8B-B14F-4D97-AF65-F5344CB8AC3E}">
        <p14:creationId xmlns:p14="http://schemas.microsoft.com/office/powerpoint/2010/main" val="1326047627"/>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0D212E3-CD68-4BBD-BB1F-3AA2725F63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7" y="52388"/>
            <a:ext cx="3400425" cy="6753225"/>
          </a:xfrm>
          <a:prstGeom prst="rect">
            <a:avLst/>
          </a:prstGeom>
        </p:spPr>
      </p:pic>
      <p:pic>
        <p:nvPicPr>
          <p:cNvPr id="6" name="Picture 5">
            <a:extLst>
              <a:ext uri="{FF2B5EF4-FFF2-40B4-BE49-F238E27FC236}">
                <a16:creationId xmlns:a16="http://schemas.microsoft.com/office/drawing/2014/main" id="{5DEB9854-0F61-4F53-BB9B-9CE86F2DC70E}"/>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E54E1245-396A-43ED-AB80-8C0D3D96487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400809800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53958079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63183597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356600781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1751631547"/>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77892769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16768784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00886"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48322"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22217760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801"/>
            <a:ext cx="11306469" cy="307777"/>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z="2000"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Medium: body copy Segoe UI Regular 14/18</a:t>
            </a:r>
          </a:p>
        </p:txBody>
      </p:sp>
      <p:sp>
        <p:nvSpPr>
          <p:cNvPr id="3" name="Title 2">
            <a:extLst>
              <a:ext uri="{FF2B5EF4-FFF2-40B4-BE49-F238E27FC236}">
                <a16:creationId xmlns:a16="http://schemas.microsoft.com/office/drawing/2014/main" id="{95B6C4AB-8599-43DF-AAC0-FDC13B16511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581581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2154436"/>
          </a:xfrm>
          <a:prstGeom prst="rect">
            <a:avLst/>
          </a:prstGeom>
        </p:spPr>
        <p:txBody>
          <a:bodyPr wrap="square" lIns="0" tIns="0" rIns="0" bIns="0">
            <a:spAutoFit/>
          </a:bodyPr>
          <a:lstStyle>
            <a:lvl1pPr marL="222586" marR="0" indent="-222586" algn="l" defTabSz="914378" rtl="0" eaLnBrk="1" fontAlgn="auto" latinLnBrk="0" hangingPunct="1">
              <a:lnSpc>
                <a:spcPct val="100000"/>
              </a:lnSpc>
              <a:spcBef>
                <a:spcPts val="0"/>
              </a:spcBef>
              <a:spcAft>
                <a:spcPts val="1177"/>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222586" marR="0" lvl="0" indent="-222586"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p:txBody>
      </p:sp>
      <p:sp>
        <p:nvSpPr>
          <p:cNvPr id="3" name="Title 2">
            <a:extLst>
              <a:ext uri="{FF2B5EF4-FFF2-40B4-BE49-F238E27FC236}">
                <a16:creationId xmlns:a16="http://schemas.microsoft.com/office/drawing/2014/main" id="{E40555E0-8002-4C22-A8EB-70C12E9F8E8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8739418"/>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588"/>
            <a:ext cx="9384447" cy="615553"/>
          </a:xfrm>
          <a:prstGeom prst="rect">
            <a:avLst/>
          </a:prstGeom>
        </p:spPr>
        <p:txBody>
          <a:bodyPr wrap="square" lIns="0" tIns="0" rIns="0" bIns="0">
            <a:spAutoFit/>
          </a:bodyPr>
          <a:lstStyle>
            <a:lvl1pPr marL="0" indent="0">
              <a:lnSpc>
                <a:spcPts val="2353"/>
              </a:lnSpc>
              <a:buNone/>
              <a:defRPr lang="en-US" sz="2000"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 name="Title 2">
            <a:extLst>
              <a:ext uri="{FF2B5EF4-FFF2-40B4-BE49-F238E27FC236}">
                <a16:creationId xmlns:a16="http://schemas.microsoft.com/office/drawing/2014/main" id="{266386FC-3B52-47CB-A0AD-D3E765D26C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528283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 name="Title 2">
            <a:extLst>
              <a:ext uri="{FF2B5EF4-FFF2-40B4-BE49-F238E27FC236}">
                <a16:creationId xmlns:a16="http://schemas.microsoft.com/office/drawing/2014/main" id="{9FB9618F-2FD7-4FFA-87F3-467E548ED7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9648428"/>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64957" y="1599723"/>
            <a:ext cx="3609417" cy="3108047"/>
          </a:xfrm>
          <a:prstGeom prst="rect">
            <a:avLst/>
          </a:prstGeom>
        </p:spPr>
      </p:pic>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 name="Title 3">
            <a:extLst>
              <a:ext uri="{FF2B5EF4-FFF2-40B4-BE49-F238E27FC236}">
                <a16:creationId xmlns:a16="http://schemas.microsoft.com/office/drawing/2014/main" id="{A1A0B535-23B7-477D-A8BA-FDBA0ADF574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9011830"/>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29BBE7-9E93-403D-B4A8-B00D7C9EF07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6959467"/>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70904308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804534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0"/>
            <a:ext cx="5973053" cy="6857999"/>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 name="Title 3">
            <a:extLst>
              <a:ext uri="{FF2B5EF4-FFF2-40B4-BE49-F238E27FC236}">
                <a16:creationId xmlns:a16="http://schemas.microsoft.com/office/drawing/2014/main" id="{BDC2D027-E5D8-440D-96B0-E5C1038817B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335471"/>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3" name="Title 2">
            <a:extLst>
              <a:ext uri="{FF2B5EF4-FFF2-40B4-BE49-F238E27FC236}">
                <a16:creationId xmlns:a16="http://schemas.microsoft.com/office/drawing/2014/main" id="{BA220B15-C75A-472A-947E-2CBB1A4E133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434706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3" name="Title 2">
            <a:extLst>
              <a:ext uri="{FF2B5EF4-FFF2-40B4-BE49-F238E27FC236}">
                <a16:creationId xmlns:a16="http://schemas.microsoft.com/office/drawing/2014/main" id="{3B937C41-AE60-4D67-9EF2-81A10B71B8C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783571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 name="Title 1">
            <a:extLst>
              <a:ext uri="{FF2B5EF4-FFF2-40B4-BE49-F238E27FC236}">
                <a16:creationId xmlns:a16="http://schemas.microsoft.com/office/drawing/2014/main" id="{FC7E86DF-7182-41B6-A250-EDE3ADB479A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555513"/>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3" name="Title 2">
            <a:extLst>
              <a:ext uri="{FF2B5EF4-FFF2-40B4-BE49-F238E27FC236}">
                <a16:creationId xmlns:a16="http://schemas.microsoft.com/office/drawing/2014/main" id="{C6F817D7-948A-459E-AD3B-3E42DA6098B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038430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3" name="Title 2">
            <a:extLst>
              <a:ext uri="{FF2B5EF4-FFF2-40B4-BE49-F238E27FC236}">
                <a16:creationId xmlns:a16="http://schemas.microsoft.com/office/drawing/2014/main" id="{114B9A04-6DB4-4AE6-A340-7B37C45FB6B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092177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
        <p:nvSpPr>
          <p:cNvPr id="3" name="Title 2">
            <a:extLst>
              <a:ext uri="{FF2B5EF4-FFF2-40B4-BE49-F238E27FC236}">
                <a16:creationId xmlns:a16="http://schemas.microsoft.com/office/drawing/2014/main" id="{1F065481-1D87-410E-8FDE-D738DC6BFE4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0041967"/>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867374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4018444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27038" y="1263082"/>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D2B4F9C8-ED7E-4693-891C-082E936EEA6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81966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7007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4167164549"/>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4012280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solidFill>
                  <a:srgbClr val="92D050"/>
                </a:solidFill>
                <a:latin typeface="+mj-lt"/>
              </a:defRPr>
            </a:lvl1pPr>
          </a:lstStyle>
          <a:p>
            <a:pPr lvl="0"/>
            <a:r>
              <a:rPr lang="en-US" dirty="0"/>
              <a:t>Speaker Name</a:t>
            </a: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b" anchorCtr="0"/>
          <a:lstStyle>
            <a:lvl1pPr>
              <a:defRPr sz="7058" spc="-98"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358782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4161">
                      <a:schemeClr val="bg1"/>
                    </a:gs>
                    <a:gs pos="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3298476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9239186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17722857"/>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691967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40597498"/>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396367746"/>
      </p:ext>
    </p:extLst>
  </p:cSld>
  <p:clrMapOvr>
    <a:masterClrMapping/>
  </p:clrMapOvr>
  <p:transition advClick="0">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822461784"/>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72785828"/>
      </p:ext>
    </p:extLst>
  </p:cSld>
  <p:clrMapOvr>
    <a:masterClrMapping/>
  </p:clrMapOvr>
  <p:transition advClick="0">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958363"/>
      </p:ext>
    </p:extLst>
  </p:cSld>
  <p:clrMapOvr>
    <a:masterClrMapping/>
  </p:clrMapOvr>
  <p:transition advClick="0">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688752"/>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511284"/>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1431310"/>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370193"/>
      </p:ext>
    </p:extLst>
  </p:cSld>
  <p:clrMapOvr>
    <a:masterClrMapping/>
  </p:clrMapOvr>
  <p:transition advClick="0">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137621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797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2341904"/>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0451526"/>
      </p:ext>
    </p:extLst>
  </p:cSld>
  <p:clrMapOvr>
    <a:masterClrMapping/>
  </p:clrMapOvr>
  <p:transition advClick="0">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a:xfrm>
            <a:off x="11430008" y="6477875"/>
            <a:ext cx="761999" cy="380126"/>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a:t>
            </a:fld>
            <a:endParaRPr lang="en-US" dirty="0">
              <a:solidFill>
                <a:srgbClr val="505050"/>
              </a:solidFill>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097160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Agenda opt 2">
    <p:spTree>
      <p:nvGrpSpPr>
        <p:cNvPr id="1" name=""/>
        <p:cNvGrpSpPr/>
        <p:nvPr/>
      </p:nvGrpSpPr>
      <p:grpSpPr>
        <a:xfrm>
          <a:off x="0" y="0"/>
          <a:ext cx="0" cy="0"/>
          <a:chOff x="0" y="0"/>
          <a:chExt cx="0" cy="0"/>
        </a:xfrm>
      </p:grpSpPr>
      <p:sp>
        <p:nvSpPr>
          <p:cNvPr id="7" name="Title 1"/>
          <p:cNvSpPr>
            <a:spLocks noGrp="1"/>
          </p:cNvSpPr>
          <p:nvPr>
            <p:ph type="ctrTitle"/>
          </p:nvPr>
        </p:nvSpPr>
        <p:spPr>
          <a:xfrm>
            <a:off x="794265" y="1596841"/>
            <a:ext cx="9248036" cy="664798"/>
          </a:xfrm>
          <a:prstGeom prst="rect">
            <a:avLst/>
          </a:prstGeom>
        </p:spPr>
        <p:txBody>
          <a:bodyPr lIns="0" tIns="71428" rIns="142857" bIns="71428" anchor="ctr" anchorCtr="0">
            <a:noAutofit/>
          </a:bodyPr>
          <a:lstStyle>
            <a:lvl1pPr algn="l">
              <a:lnSpc>
                <a:spcPct val="90000"/>
              </a:lnSpc>
              <a:defRPr sz="2699">
                <a:solidFill>
                  <a:schemeClr val="accent3"/>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8" name="Text Placeholder 6"/>
          <p:cNvSpPr>
            <a:spLocks noGrp="1"/>
          </p:cNvSpPr>
          <p:nvPr>
            <p:ph type="body" sz="quarter" idx="10" hasCustomPrompt="1"/>
          </p:nvPr>
        </p:nvSpPr>
        <p:spPr>
          <a:xfrm>
            <a:off x="766902" y="642260"/>
            <a:ext cx="9289080" cy="1378644"/>
          </a:xfrm>
          <a:prstGeom prst="rect">
            <a:avLst/>
          </a:prstGeom>
        </p:spPr>
        <p:txBody>
          <a:bodyPr lIns="0" tIns="71428" rIns="142857" bIns="71428"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6696" b="0" i="0" u="none" strike="noStrike" kern="1200" cap="none" spc="-74" normalizeH="0" baseline="0" noProof="0" dirty="0" smtClean="0">
                <a:ln w="11430"/>
                <a:solidFill>
                  <a:schemeClr val="accent3"/>
                </a:solidFill>
                <a:effectLst/>
                <a:uLnTx/>
                <a:uFillTx/>
                <a:latin typeface="Segoe Light" pitchFamily="34" charset="0"/>
                <a:ea typeface="+mn-ea"/>
                <a:cs typeface="+mn-cs"/>
              </a:defRPr>
            </a:lvl1pPr>
          </a:lstStyle>
          <a:p>
            <a:pPr lvl="0"/>
            <a:r>
              <a:rPr lang="en-US" dirty="0"/>
              <a:t>Agenda</a:t>
            </a:r>
          </a:p>
        </p:txBody>
      </p:sp>
      <p:sp>
        <p:nvSpPr>
          <p:cNvPr id="9" name="Text Placeholder 11"/>
          <p:cNvSpPr>
            <a:spLocks noGrp="1"/>
          </p:cNvSpPr>
          <p:nvPr>
            <p:ph type="body" sz="quarter" idx="11"/>
          </p:nvPr>
        </p:nvSpPr>
        <p:spPr>
          <a:xfrm>
            <a:off x="794267" y="2401295"/>
            <a:ext cx="5471362" cy="1203772"/>
          </a:xfrm>
          <a:prstGeom prst="rect">
            <a:avLst/>
          </a:prstGeom>
        </p:spPr>
        <p:txBody>
          <a:bodyPr lIns="0" tIns="71428" rIns="142857" bIns="71428"/>
          <a:lstStyle>
            <a:lvl1pPr marL="321269" indent="-321269">
              <a:spcBef>
                <a:spcPts val="0"/>
              </a:spcBef>
              <a:buClr>
                <a:schemeClr val="accent1"/>
              </a:buClr>
              <a:buFont typeface="Wingdings" pitchFamily="2" charset="2"/>
              <a:buChar char="§"/>
              <a:defRPr lang="en-US" sz="1899" kern="1200" dirty="0" smtClean="0">
                <a:solidFill>
                  <a:schemeClr val="accent4"/>
                </a:solidFill>
                <a:latin typeface="Segoe UI" pitchFamily="34" charset="0"/>
                <a:ea typeface="Segoe UI" pitchFamily="34" charset="0"/>
                <a:cs typeface="Segoe UI" pitchFamily="34" charset="0"/>
              </a:defRPr>
            </a:lvl1pPr>
            <a:lvl2pPr marL="0" indent="0">
              <a:buFontTx/>
              <a:buNone/>
              <a:defRPr>
                <a:solidFill>
                  <a:schemeClr val="bg1"/>
                </a:solidFill>
                <a:latin typeface="Segoe Light" pitchFamily="34" charset="0"/>
              </a:defRPr>
            </a:lvl2pPr>
            <a:lvl3pPr marL="0" indent="0">
              <a:buFontTx/>
              <a:buNone/>
              <a:defRPr>
                <a:solidFill>
                  <a:schemeClr val="bg1"/>
                </a:solidFill>
                <a:latin typeface="Segoe Light" pitchFamily="34" charset="0"/>
              </a:defRPr>
            </a:lvl3pPr>
            <a:lvl4pPr marL="0" indent="0">
              <a:buFontTx/>
              <a:buNone/>
              <a:defRPr>
                <a:solidFill>
                  <a:schemeClr val="bg1"/>
                </a:solidFill>
                <a:latin typeface="Segoe Light" pitchFamily="34" charset="0"/>
              </a:defRPr>
            </a:lvl4pPr>
            <a:lvl5pPr marL="0" indent="0">
              <a:buFontTx/>
              <a:buNone/>
              <a:defRPr>
                <a:solidFill>
                  <a:schemeClr val="bg1"/>
                </a:solidFill>
                <a:latin typeface="Segoe Light" pitchFamily="34" charset="0"/>
              </a:defRPr>
            </a:lvl5pPr>
          </a:lstStyle>
          <a:p>
            <a:pPr lvl="0"/>
            <a:r>
              <a:rPr lang="en-US"/>
              <a:t>Click to edit Master text styles</a:t>
            </a:r>
          </a:p>
          <a:p>
            <a:pPr lvl="1"/>
            <a:r>
              <a:rPr lang="en-US"/>
              <a:t>Second level</a:t>
            </a:r>
          </a:p>
          <a:p>
            <a:pPr lvl="2"/>
            <a:r>
              <a:rPr lang="en-US"/>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299" y="6393359"/>
            <a:ext cx="1543575" cy="511014"/>
          </a:xfrm>
          <a:prstGeom prst="rect">
            <a:avLst/>
          </a:prstGeom>
        </p:spPr>
      </p:pic>
    </p:spTree>
    <p:extLst>
      <p:ext uri="{BB962C8B-B14F-4D97-AF65-F5344CB8AC3E}">
        <p14:creationId xmlns:p14="http://schemas.microsoft.com/office/powerpoint/2010/main" val="4830957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Tree>
    <p:extLst>
      <p:ext uri="{BB962C8B-B14F-4D97-AF65-F5344CB8AC3E}">
        <p14:creationId xmlns:p14="http://schemas.microsoft.com/office/powerpoint/2010/main" val="3455038307"/>
      </p:ext>
    </p:extLst>
  </p:cSld>
  <p:clrMapOvr>
    <a:masterClrMapping/>
  </p:clrMapOvr>
  <p:transition advClick="0">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3994053"/>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3" name="Object 2"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4" name="Footer Placeholder 2"/>
          <p:cNvSpPr txBox="1">
            <a:spLocks/>
          </p:cNvSpPr>
          <p:nvPr userDrawn="1"/>
        </p:nvSpPr>
        <p:spPr>
          <a:xfrm>
            <a:off x="269240" y="6437243"/>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solidFill>
                  <a:schemeClr val="tx2"/>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6" name="Slide Number Placeholder 5"/>
          <p:cNvSpPr>
            <a:spLocks noGrp="1"/>
          </p:cNvSpPr>
          <p:nvPr>
            <p:ph type="sldNum" sz="quarter" idx="10"/>
          </p:nvPr>
        </p:nvSpPr>
        <p:spPr/>
        <p:txBody>
          <a:bodyPr/>
          <a:lstStyle>
            <a:lvl1pPr>
              <a:defRPr>
                <a:solidFill>
                  <a:schemeClr val="tx1"/>
                </a:solidFill>
              </a:defRPr>
            </a:lvl1pPr>
          </a:lstStyle>
          <a:p>
            <a:pPr algn="ctr" defTabSz="914225">
              <a:defRPr/>
            </a:pPr>
            <a:fld id="{19B41CE0-7BB8-478B-B03D-5495234161DB}" type="slidenum">
              <a:rPr lang="en-US" sz="1175" smtClean="0">
                <a:solidFill>
                  <a:srgbClr val="505050"/>
                </a:solidFill>
              </a:rPr>
              <a:pPr algn="ctr" defTabSz="914225">
                <a:defRPr/>
              </a:pPr>
              <a:t>‹#›</a:t>
            </a:fld>
            <a:endParaRPr lang="en-US" sz="1175">
              <a:solidFill>
                <a:srgbClr val="505050"/>
              </a:solidFill>
            </a:endParaRPr>
          </a:p>
        </p:txBody>
      </p:sp>
    </p:spTree>
    <p:extLst>
      <p:ext uri="{BB962C8B-B14F-4D97-AF65-F5344CB8AC3E}">
        <p14:creationId xmlns:p14="http://schemas.microsoft.com/office/powerpoint/2010/main" val="285052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8"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959484985"/>
      </p:ext>
    </p:extLst>
  </p:cSld>
  <p:clrMapOvr>
    <a:masterClrMapping/>
  </p:clrMapOvr>
  <p:transition advClick="0">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037961409"/>
      </p:ext>
    </p:extLst>
  </p:cSld>
  <p:clrMapOvr>
    <a:masterClrMapping/>
  </p:clrMapOvr>
  <p:transition advClick="0">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052626476"/>
      </p:ext>
    </p:extLst>
  </p:cSld>
  <p:clrMapOvr>
    <a:masterClrMapping/>
  </p:clrMapOvr>
  <p:transition advClick="0">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616856661"/>
      </p:ext>
    </p:extLst>
  </p:cSld>
  <p:clrMapOvr>
    <a:masterClrMapping/>
  </p:clrMapOvr>
  <p:transition advClick="0">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612001382"/>
      </p:ext>
    </p:extLst>
  </p:cSld>
  <p:clrMapOvr>
    <a:masterClrMapping/>
  </p:clrMapOvr>
  <p:transition advClick="0">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606816351"/>
      </p:ext>
    </p:extLst>
  </p:cSld>
  <p:clrMapOvr>
    <a:masterClrMapping/>
  </p:clrMapOvr>
  <p:transition advClick="0">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8086519" cy="1686801"/>
          </a:xfrm>
        </p:spPr>
        <p:txBody>
          <a:bodyPr/>
          <a:lstStyle>
            <a:lvl1pPr>
              <a:defRPr sz="5882">
                <a:solidFill>
                  <a:schemeClr val="bg1"/>
                </a:solidFill>
              </a:defRPr>
            </a:lvl1pPr>
          </a:lstStyle>
          <a:p>
            <a:r>
              <a:rPr lang="en-US" dirty="0"/>
              <a:t>Title</a:t>
            </a:r>
          </a:p>
        </p:txBody>
      </p:sp>
      <p:sp>
        <p:nvSpPr>
          <p:cNvPr id="8" name="Subtitle 2"/>
          <p:cNvSpPr>
            <a:spLocks noGrp="1"/>
          </p:cNvSpPr>
          <p:nvPr>
            <p:ph type="subTitle" idx="1" hasCustomPrompt="1"/>
          </p:nvPr>
        </p:nvSpPr>
        <p:spPr>
          <a:xfrm>
            <a:off x="591640" y="3877277"/>
            <a:ext cx="8073349"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750521" y="1315052"/>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dirty="0">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dirty="0">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dirty="0">
                <a:solidFill>
                  <a:schemeClr val="bg1">
                    <a:lumMod val="65000"/>
                  </a:schemeClr>
                </a:solidFill>
              </a:endParaRPr>
            </a:p>
          </p:txBody>
        </p:sp>
      </p:grpSp>
    </p:spTree>
    <p:extLst>
      <p:ext uri="{BB962C8B-B14F-4D97-AF65-F5344CB8AC3E}">
        <p14:creationId xmlns:p14="http://schemas.microsoft.com/office/powerpoint/2010/main" val="2899737070"/>
      </p:ext>
    </p:extLst>
  </p:cSld>
  <p:clrMapOvr>
    <a:masterClrMapping/>
  </p:clrMapOvr>
  <p:transition advClick="0">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58pt Title/16pt Text - Blue">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2">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dirty="0">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dirty="0">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dirty="0">
                <a:solidFill>
                  <a:schemeClr val="bg1">
                    <a:lumMod val="65000"/>
                  </a:schemeClr>
                </a:solidFill>
              </a:endParaRPr>
            </a:p>
          </p:txBody>
        </p:sp>
      </p:grpSp>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171994"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1" y="3877277"/>
            <a:ext cx="8158683"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742660913"/>
      </p:ext>
    </p:extLst>
  </p:cSld>
  <p:clrMapOvr>
    <a:masterClrMapping/>
  </p:clrMapOvr>
  <p:transition advClick="0">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58pt Title/16pt Text - Purpl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2" y="2100815"/>
            <a:ext cx="8184546"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8171215"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dirty="0">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dirty="0">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dirty="0">
                <a:solidFill>
                  <a:schemeClr val="bg1">
                    <a:lumMod val="65000"/>
                  </a:schemeClr>
                </a:solidFill>
              </a:endParaRPr>
            </a:p>
          </p:txBody>
        </p:sp>
      </p:grpSp>
    </p:spTree>
    <p:extLst>
      <p:ext uri="{BB962C8B-B14F-4D97-AF65-F5344CB8AC3E}">
        <p14:creationId xmlns:p14="http://schemas.microsoft.com/office/powerpoint/2010/main" val="625505932"/>
      </p:ext>
    </p:extLst>
  </p:cSld>
  <p:clrMapOvr>
    <a:masterClrMapping/>
  </p:clrMapOvr>
  <p:transition advClick="0">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2_58pt Title/24pt Text - Orange">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048342"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8035234"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4">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dirty="0">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dirty="0">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dirty="0">
                <a:solidFill>
                  <a:schemeClr val="bg1">
                    <a:lumMod val="65000"/>
                  </a:schemeClr>
                </a:solidFill>
              </a:endParaRPr>
            </a:p>
          </p:txBody>
        </p:sp>
      </p:grpSp>
    </p:spTree>
    <p:extLst>
      <p:ext uri="{BB962C8B-B14F-4D97-AF65-F5344CB8AC3E}">
        <p14:creationId xmlns:p14="http://schemas.microsoft.com/office/powerpoint/2010/main" val="3947962381"/>
      </p:ext>
    </p:extLst>
  </p:cSld>
  <p:clrMapOvr>
    <a:masterClrMapping/>
  </p:clrMapOvr>
  <p:transition advClick="0">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3_58pt Title/24pt Text - Orange">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5">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dirty="0">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dirty="0">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dirty="0">
                <a:solidFill>
                  <a:schemeClr val="bg1">
                    <a:lumMod val="65000"/>
                  </a:schemeClr>
                </a:solidFill>
              </a:endParaRPr>
            </a:p>
          </p:txBody>
        </p:sp>
      </p:grpSp>
    </p:spTree>
    <p:extLst>
      <p:ext uri="{BB962C8B-B14F-4D97-AF65-F5344CB8AC3E}">
        <p14:creationId xmlns:p14="http://schemas.microsoft.com/office/powerpoint/2010/main" val="3967359979"/>
      </p:ext>
    </p:extLst>
  </p:cSld>
  <p:clrMapOvr>
    <a:masterClrMapping/>
  </p:clrMapOvr>
  <p:transition advClick="0">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58pt Title/24pt Text - Gray">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086519"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8073349"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6">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lumMod val="20000"/>
                <a:lumOff val="80000"/>
              </a:schemeClr>
            </a:solidFill>
          </p:spPr>
          <p:txBody>
            <a:bodyPr wrap="none" lIns="182880" tIns="146304" rIns="182880" bIns="146304" rtlCol="0" anchor="ctr">
              <a:noAutofit/>
            </a:bodyPr>
            <a:lstStyle/>
            <a:p>
              <a:pPr algn="ctr">
                <a:lnSpc>
                  <a:spcPct val="90000"/>
                </a:lnSpc>
                <a:spcAft>
                  <a:spcPts val="588"/>
                </a:spcAft>
              </a:pPr>
              <a:endParaRPr lang="en-US" sz="1372" b="1" dirty="0">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40000"/>
                <a:lumOff val="60000"/>
              </a:schemeClr>
            </a:solidFill>
          </p:spPr>
          <p:txBody>
            <a:bodyPr wrap="none" lIns="182880" tIns="146304" rIns="182880" bIns="146304" rtlCol="0" anchor="ctr">
              <a:noAutofit/>
            </a:bodyPr>
            <a:lstStyle/>
            <a:p>
              <a:pPr algn="ctr">
                <a:lnSpc>
                  <a:spcPct val="90000"/>
                </a:lnSpc>
                <a:spcAft>
                  <a:spcPts val="588"/>
                </a:spcAft>
              </a:pPr>
              <a:endParaRPr lang="en-US" sz="1372" b="1" dirty="0">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dirty="0">
                <a:solidFill>
                  <a:schemeClr val="bg1">
                    <a:lumMod val="65000"/>
                  </a:schemeClr>
                </a:solidFill>
              </a:endParaRPr>
            </a:p>
          </p:txBody>
        </p:sp>
      </p:grpSp>
    </p:spTree>
    <p:extLst>
      <p:ext uri="{BB962C8B-B14F-4D97-AF65-F5344CB8AC3E}">
        <p14:creationId xmlns:p14="http://schemas.microsoft.com/office/powerpoint/2010/main" val="19294007"/>
      </p:ext>
    </p:extLst>
  </p:cSld>
  <p:clrMapOvr>
    <a:masterClrMapping/>
  </p:clrMapOvr>
  <p:transition advClick="0">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userDrawn="1">
  <p:cSld name="12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57" y="1558"/>
                        <a:ext cx="1556" cy="1556"/>
                      </a:xfrm>
                      <a:prstGeom prst="rect">
                        <a:avLst/>
                      </a:prstGeom>
                    </p:spPr>
                  </p:pic>
                </p:oleObj>
              </mc:Fallback>
            </mc:AlternateContent>
          </a:graphicData>
        </a:graphic>
      </p:graphicFrame>
      <p:pic>
        <p:nvPicPr>
          <p:cNvPr id="7" name="Picture 9"/>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7220243" y="6102350"/>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7" y="6426200"/>
            <a:ext cx="2511906" cy="215444"/>
          </a:xfrm>
          <a:prstGeom prst="rect">
            <a:avLst/>
          </a:prstGeom>
          <a:noFill/>
        </p:spPr>
        <p:txBody>
          <a:bodyPr wrap="none" lIns="0" tIns="0" rIns="0" bIns="0">
            <a:spAutoFit/>
          </a:bodyPr>
          <a:lstStyle/>
          <a:p>
            <a:pPr fontAlgn="auto">
              <a:spcBef>
                <a:spcPts val="0"/>
              </a:spcBef>
              <a:spcAft>
                <a:spcPts val="0"/>
              </a:spcAft>
              <a:defRPr/>
            </a:pPr>
            <a:r>
              <a:rPr lang="en-US" sz="1400" kern="1000" dirty="0">
                <a:solidFill>
                  <a:schemeClr val="bg1"/>
                </a:solidFill>
                <a:latin typeface="Segoe UI Light"/>
                <a:ea typeface="+mn-ea"/>
                <a:cs typeface="+mn-cs"/>
              </a:rPr>
              <a:t>Your complete office in the cloud.</a:t>
            </a:r>
          </a:p>
        </p:txBody>
      </p:sp>
      <p:sp>
        <p:nvSpPr>
          <p:cNvPr id="2" name="Title 1"/>
          <p:cNvSpPr>
            <a:spLocks noGrp="1"/>
          </p:cNvSpPr>
          <p:nvPr>
            <p:ph type="ctrTitle"/>
          </p:nvPr>
        </p:nvSpPr>
        <p:spPr>
          <a:xfrm>
            <a:off x="601731" y="1930720"/>
            <a:ext cx="4980989" cy="615553"/>
          </a:xfrm>
        </p:spPr>
        <p:txBody>
          <a:bodyPr/>
          <a:lstStyle>
            <a:lvl1pPr>
              <a:defRPr sz="40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7112" rtl="0" eaLnBrk="1" latinLnBrk="0" hangingPunct="1">
              <a:spcBef>
                <a:spcPct val="0"/>
              </a:spcBef>
              <a:buNone/>
              <a:defRPr lang="en-US" sz="2000" b="0" i="0" kern="1200" baseline="0" dirty="0">
                <a:solidFill>
                  <a:schemeClr val="tx2"/>
                </a:solidFill>
                <a:latin typeface="Segoe UI Light"/>
                <a:ea typeface="+mj-ea"/>
                <a:cs typeface="Segoe UI Light"/>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5978496" y="1"/>
            <a:ext cx="6213505" cy="6850154"/>
          </a:xfrm>
        </p:spPr>
        <p:txBody>
          <a:bodyPr rtlCol="0">
            <a:normAutofit/>
          </a:bodyPr>
          <a:lstStyle/>
          <a:p>
            <a:pPr lvl="0"/>
            <a:r>
              <a:rPr lang="en-US" noProof="0"/>
              <a:t>Click icon to add picture</a:t>
            </a:r>
          </a:p>
        </p:txBody>
      </p:sp>
      <p:sp>
        <p:nvSpPr>
          <p:cNvPr id="10" name="Footer Placeholder 2"/>
          <p:cNvSpPr>
            <a:spLocks noGrp="1"/>
          </p:cNvSpPr>
          <p:nvPr>
            <p:ph type="ftr" sz="quarter" idx="43"/>
          </p:nvPr>
        </p:nvSpPr>
        <p:spPr>
          <a:xfrm>
            <a:off x="269240" y="6437243"/>
            <a:ext cx="3859607" cy="134483"/>
          </a:xfrm>
          <a:prstGeom prst="rect">
            <a:avLst/>
          </a:prstGeom>
        </p:spPr>
        <p:txBody>
          <a:bodyPr/>
          <a:lstStyle>
            <a:lvl1pPr>
              <a:defRPr>
                <a:solidFill>
                  <a:schemeClr val="tx2"/>
                </a:solidFill>
              </a:defRPr>
            </a:lvl1pPr>
          </a:lstStyle>
          <a:p>
            <a:r>
              <a:rPr lang="en-US"/>
              <a:t>Microsoft Confidential</a:t>
            </a:r>
          </a:p>
        </p:txBody>
      </p:sp>
      <p:sp>
        <p:nvSpPr>
          <p:cNvPr id="11" name="Slide Number Placeholder 3"/>
          <p:cNvSpPr>
            <a:spLocks noGrp="1"/>
          </p:cNvSpPr>
          <p:nvPr>
            <p:ph type="sldNum" sz="quarter" idx="44"/>
          </p:nvPr>
        </p:nvSpPr>
        <p:spPr>
          <a:xfrm>
            <a:off x="11367166" y="6437243"/>
            <a:ext cx="555596" cy="134483"/>
          </a:xfrm>
          <a:prstGeom prst="rect">
            <a:avLst/>
          </a:prstGeom>
        </p:spPr>
        <p:txBody>
          <a:bodyPr/>
          <a:lstStyle>
            <a:lvl1pPr>
              <a:defRPr>
                <a:solidFill>
                  <a:srgbClr val="505050"/>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353761000"/>
      </p:ext>
    </p:extLst>
  </p:cSld>
  <p:clrMapOvr>
    <a:masterClrMapping/>
  </p:clrMapOvr>
  <p:transition advClick="0">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1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p:nvPr>
        </p:nvSpPr>
        <p:spPr>
          <a:xfrm>
            <a:off x="6815236" y="1930720"/>
            <a:ext cx="4980989" cy="615553"/>
          </a:xfrm>
        </p:spPr>
        <p:txBody>
          <a:bodyPr/>
          <a:lstStyle>
            <a:lvl1pPr>
              <a:defRPr sz="40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7112" rtl="0" eaLnBrk="1" latinLnBrk="0" hangingPunct="1">
              <a:spcBef>
                <a:spcPct val="0"/>
              </a:spcBef>
              <a:buNone/>
              <a:defRPr lang="en-US" sz="2000" b="0" i="0" kern="1200" baseline="0" dirty="0">
                <a:solidFill>
                  <a:schemeClr val="tx2"/>
                </a:solidFill>
                <a:latin typeface="Segoe UI Light"/>
                <a:ea typeface="+mj-ea"/>
                <a:cs typeface="Segoe UI Light"/>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9526" y="1"/>
            <a:ext cx="6213505" cy="6850154"/>
          </a:xfrm>
        </p:spPr>
        <p:txBody>
          <a:bodyPr rtlCol="0">
            <a:normAutofit/>
          </a:bodyPr>
          <a:lstStyle/>
          <a:p>
            <a:pPr lvl="0"/>
            <a:r>
              <a:rPr lang="en-US" noProof="0"/>
              <a:t>Click icon to add picture</a:t>
            </a:r>
          </a:p>
        </p:txBody>
      </p:sp>
      <p:sp>
        <p:nvSpPr>
          <p:cNvPr id="8" name="Footer Placeholder 2"/>
          <p:cNvSpPr>
            <a:spLocks noGrp="1"/>
          </p:cNvSpPr>
          <p:nvPr>
            <p:ph type="ftr" sz="quarter" idx="43"/>
          </p:nvPr>
        </p:nvSpPr>
        <p:spPr>
          <a:xfrm>
            <a:off x="269240" y="6437243"/>
            <a:ext cx="3859607" cy="134483"/>
          </a:xfrm>
          <a:prstGeom prst="rect">
            <a:avLst/>
          </a:prstGeom>
        </p:spPr>
        <p:txBody>
          <a:bodyPr/>
          <a:lstStyle>
            <a:lvl1pPr>
              <a:defRPr>
                <a:solidFill>
                  <a:srgbClr val="505050"/>
                </a:solidFill>
              </a:defRPr>
            </a:lvl1pPr>
          </a:lstStyle>
          <a:p>
            <a:r>
              <a:rPr lang="en-US"/>
              <a:t>Microsoft Confidential</a:t>
            </a:r>
          </a:p>
        </p:txBody>
      </p:sp>
      <p:sp>
        <p:nvSpPr>
          <p:cNvPr id="9" name="Slide Number Placeholder 3"/>
          <p:cNvSpPr>
            <a:spLocks noGrp="1"/>
          </p:cNvSpPr>
          <p:nvPr>
            <p:ph type="sldNum" sz="quarter" idx="44"/>
          </p:nvPr>
        </p:nvSpPr>
        <p:spPr>
          <a:xfrm>
            <a:off x="11367166" y="6437243"/>
            <a:ext cx="555596" cy="134483"/>
          </a:xfrm>
          <a:prstGeom prst="rect">
            <a:avLst/>
          </a:prstGeom>
        </p:spPr>
        <p:txBody>
          <a:bodyPr/>
          <a:lstStyle>
            <a:lvl1pPr>
              <a:defRPr>
                <a:solidFill>
                  <a:schemeClr val="tx2"/>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205853338"/>
      </p:ext>
    </p:extLst>
  </p:cSld>
  <p:clrMapOvr>
    <a:masterClrMapping/>
  </p:clrMapOvr>
  <p:transition advClick="0">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lang="en-US" smtClean="0"/>
              <a:pPr/>
              <a:t>‹#›</a:t>
            </a:fld>
            <a:endParaRPr lang="en-US"/>
          </a:p>
        </p:txBody>
      </p:sp>
      <p:sp>
        <p:nvSpPr>
          <p:cNvPr id="8" name="Text Placeholder 7"/>
          <p:cNvSpPr>
            <a:spLocks noGrp="1"/>
          </p:cNvSpPr>
          <p:nvPr>
            <p:ph type="body" sz="quarter" idx="13" hasCustomPrompt="1"/>
          </p:nvPr>
        </p:nvSpPr>
        <p:spPr>
          <a:xfrm>
            <a:off x="591640" y="1515299"/>
            <a:ext cx="11005513" cy="2608791"/>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21293"/>
      </p:ext>
    </p:extLst>
  </p:cSld>
  <p:clrMapOvr>
    <a:masterClrMapping/>
  </p:clrMapOvr>
  <p:transition advClick="0">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70440"/>
          </a:xfrm>
        </p:spPr>
        <p:txBody>
          <a:bodyPr lIns="146304" tIns="109728" rIns="146304" bIns="109728" anchor="t" anchorCtr="0"/>
          <a:lstStyle>
            <a:lvl1pPr marL="0" indent="0">
              <a:lnSpc>
                <a:spcPts val="3529"/>
              </a:lnSpc>
              <a:buFontTx/>
              <a:buNone/>
              <a:defRPr sz="3529">
                <a:solidFill>
                  <a:schemeClr val="accent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a:xfrm>
            <a:off x="269240" y="6437243"/>
            <a:ext cx="3859607" cy="134483"/>
          </a:xfrm>
          <a:prstGeom prst="rect">
            <a:avLst/>
          </a:prstGeom>
        </p:spPr>
        <p:txBody>
          <a:bodyPr/>
          <a:lstStyle>
            <a:lvl1pPr>
              <a:defRPr>
                <a:solidFill>
                  <a:schemeClr val="bg1"/>
                </a:solidFill>
              </a:defRPr>
            </a:lvl1pPr>
          </a:lstStyle>
          <a:p>
            <a:r>
              <a:rPr lang="en-US"/>
              <a:t>Microsoft Confidential</a:t>
            </a:r>
          </a:p>
        </p:txBody>
      </p:sp>
      <p:sp>
        <p:nvSpPr>
          <p:cNvPr id="5" name="Slide Number Placeholder 4"/>
          <p:cNvSpPr>
            <a:spLocks noGrp="1"/>
          </p:cNvSpPr>
          <p:nvPr>
            <p:ph type="sldNum" sz="quarter" idx="24"/>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402333566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3" y="271604"/>
            <a:ext cx="6274790" cy="641714"/>
          </a:xfrm>
        </p:spPr>
        <p:txBody>
          <a:bodyPr lIns="182880" tIns="146304" rIns="182880" bIns="146304" anchor="ctr" anchorCtr="0"/>
          <a:lstStyle>
            <a:lvl1pPr marL="0" indent="0">
              <a:lnSpc>
                <a:spcPts val="2745"/>
              </a:lnSpc>
              <a:spcBef>
                <a:spcPts val="0"/>
              </a:spcBef>
              <a:buFontTx/>
              <a:buNone/>
              <a:defRPr sz="2353">
                <a:solidFill>
                  <a:schemeClr val="accent1"/>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4"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347106"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15570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8964310"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38224"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347189"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8964560"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UI" panose="020B0502040204020203" pitchFamily="34" charset="0"/>
                <a:cs typeface="Segoe UI" panose="020B0502040204020203" pitchFamily="34" charset="0"/>
                <a:sym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155874"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269240" y="6576365"/>
            <a:ext cx="3859607" cy="134483"/>
          </a:xfrm>
          <a:prstGeom prst="rect">
            <a:avLst/>
          </a:prstGeom>
        </p:spPr>
        <p:txBody>
          <a:bodyPr/>
          <a:lstStyle>
            <a:lvl1pPr>
              <a:defRPr>
                <a:solidFill>
                  <a:srgbClr val="505050"/>
                </a:solidFill>
              </a:defRPr>
            </a:lvl1pPr>
          </a:lstStyle>
          <a:p>
            <a:r>
              <a:rPr lang="en-US"/>
              <a:t>Microsoft Confidential</a:t>
            </a:r>
          </a:p>
        </p:txBody>
      </p:sp>
      <p:sp>
        <p:nvSpPr>
          <p:cNvPr id="4" name="Slide Number Placeholder 3"/>
          <p:cNvSpPr>
            <a:spLocks noGrp="1"/>
          </p:cNvSpPr>
          <p:nvPr>
            <p:ph type="sldNum" sz="quarter" idx="44"/>
          </p:nvPr>
        </p:nvSpPr>
        <p:spPr>
          <a:xfrm>
            <a:off x="11367166" y="6576365"/>
            <a:ext cx="555596" cy="134483"/>
          </a:xfrm>
          <a:prstGeom prst="rect">
            <a:avLst/>
          </a:prstGeom>
        </p:spPr>
        <p:txBody>
          <a:bodyPr/>
          <a:lstStyle>
            <a:lvl1pPr>
              <a:defRPr>
                <a:solidFill>
                  <a:srgbClr val="505050"/>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193685093"/>
      </p:ext>
    </p:extLst>
  </p:cSld>
  <p:clrMapOvr>
    <a:masterClrMapping/>
  </p:clrMapOvr>
  <p:transition advClick="0">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88pt Text- Gray Background">
    <p:bg>
      <p:bgPr>
        <a:solidFill>
          <a:srgbClr val="505050"/>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8627">
                <a:solidFill>
                  <a:schemeClr val="bg1"/>
                </a:solidFill>
              </a:defRPr>
            </a:lvl1pPr>
          </a:lstStyle>
          <a:p>
            <a:r>
              <a:rPr lang="en-US" dirty="0"/>
              <a:t>Title</a:t>
            </a:r>
          </a:p>
        </p:txBody>
      </p:sp>
    </p:spTree>
    <p:extLst>
      <p:ext uri="{BB962C8B-B14F-4D97-AF65-F5344CB8AC3E}">
        <p14:creationId xmlns:p14="http://schemas.microsoft.com/office/powerpoint/2010/main" val="2635059655"/>
      </p:ext>
    </p:extLst>
  </p:cSld>
  <p:clrMapOvr>
    <a:masterClrMapping/>
  </p:clrMapOvr>
  <p:transition advClick="0">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5" name="Title 1"/>
          <p:cNvSpPr>
            <a:spLocks noGrp="1"/>
          </p:cNvSpPr>
          <p:nvPr>
            <p:ph type="ctrTitle" hasCustomPrompt="1"/>
          </p:nvPr>
        </p:nvSpPr>
        <p:spPr>
          <a:xfrm>
            <a:off x="573713" y="2100815"/>
            <a:ext cx="11007660" cy="1686801"/>
          </a:xfrm>
        </p:spPr>
        <p:txBody>
          <a:bodyPr/>
          <a:lstStyle>
            <a:lvl1pPr>
              <a:defRPr sz="8627">
                <a:solidFill>
                  <a:schemeClr val="bg1"/>
                </a:solidFill>
              </a:defRPr>
            </a:lvl1pPr>
          </a:lstStyle>
          <a:p>
            <a:r>
              <a:rPr lang="en-US" dirty="0"/>
              <a:t>Title</a:t>
            </a:r>
          </a:p>
        </p:txBody>
      </p:sp>
    </p:spTree>
    <p:extLst>
      <p:ext uri="{BB962C8B-B14F-4D97-AF65-F5344CB8AC3E}">
        <p14:creationId xmlns:p14="http://schemas.microsoft.com/office/powerpoint/2010/main" val="1738078804"/>
      </p:ext>
    </p:extLst>
  </p:cSld>
  <p:clrMapOvr>
    <a:masterClrMapping/>
  </p:clrMapOvr>
  <p:transition advClick="0">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4092812662"/>
      </p:ext>
    </p:extLst>
  </p:cSld>
  <p:clrMapOvr>
    <a:masterClrMapping/>
  </p:clrMapOvr>
  <p:transition advClick="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0" y="6477873"/>
            <a:ext cx="8381999" cy="380127"/>
          </a:xfrm>
          <a:prstGeom prst="rect">
            <a:avLst/>
          </a:prstGeom>
        </p:spPr>
        <p:txBody>
          <a:bodyPr/>
          <a:lstStyle/>
          <a:p>
            <a:pPr defTabSz="896386">
              <a:defRPr/>
            </a:pPr>
            <a:endParaRPr lang="en-US" sz="1765" kern="0" dirty="0">
              <a:solidFill>
                <a:srgbClr val="505050"/>
              </a:solidFill>
            </a:endParaRPr>
          </a:p>
        </p:txBody>
      </p:sp>
      <p:sp>
        <p:nvSpPr>
          <p:cNvPr id="5" name="Slide Number Placeholder 4"/>
          <p:cNvSpPr>
            <a:spLocks noGrp="1"/>
          </p:cNvSpPr>
          <p:nvPr>
            <p:ph type="sldNum" sz="quarter" idx="12"/>
          </p:nvPr>
        </p:nvSpPr>
        <p:spPr>
          <a:xfrm>
            <a:off x="11430001" y="6478587"/>
            <a:ext cx="761998" cy="379413"/>
          </a:xfrm>
          <a:prstGeom prst="rect">
            <a:avLst/>
          </a:prstGeom>
        </p:spPr>
        <p:txBody>
          <a:bodyPr/>
          <a:lstStyle/>
          <a:p>
            <a:pPr defTabSz="896386">
              <a:defRPr/>
            </a:pPr>
            <a:fld id="{6A4C1A4A-E5E6-4CC1-B72C-A20A4EB3E2D2}" type="slidenum">
              <a:rPr lang="en-US" sz="1765" kern="0" smtClean="0">
                <a:solidFill>
                  <a:srgbClr val="505050"/>
                </a:solidFill>
              </a:rPr>
              <a:pPr defTabSz="896386">
                <a:defRPr/>
              </a:pPr>
              <a:t>‹#›</a:t>
            </a:fld>
            <a:endParaRPr lang="en-US" sz="1765" kern="0" dirty="0">
              <a:solidFill>
                <a:srgbClr val="505050"/>
              </a:solidFill>
            </a:endParaRPr>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Tree>
    <p:extLst>
      <p:ext uri="{BB962C8B-B14F-4D97-AF65-F5344CB8AC3E}">
        <p14:creationId xmlns:p14="http://schemas.microsoft.com/office/powerpoint/2010/main" val="3924330112"/>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228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5998"/>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pPr defTabSz="896386">
              <a:defRPr/>
            </a:pPr>
            <a:fld id="{40771E8B-6CA5-40B2-8038-0E112F3DAC1C}" type="datetimeFigureOut">
              <a:rPr lang="es-ES" sz="1765" kern="0" smtClean="0">
                <a:solidFill>
                  <a:sysClr val="windowText" lastClr="000000"/>
                </a:solidFill>
              </a:rPr>
              <a:pPr defTabSz="896386">
                <a:defRPr/>
              </a:pPr>
              <a:t>11/02/2022</a:t>
            </a:fld>
            <a:endParaRPr lang="es-ES" sz="1765" kern="0">
              <a:solidFill>
                <a:sysClr val="windowText" lastClr="000000"/>
              </a:solidFill>
            </a:endParaRPr>
          </a:p>
        </p:txBody>
      </p:sp>
      <p:sp>
        <p:nvSpPr>
          <p:cNvPr id="5" name="Marcador de pie de página 4"/>
          <p:cNvSpPr>
            <a:spLocks noGrp="1"/>
          </p:cNvSpPr>
          <p:nvPr>
            <p:ph type="ftr" sz="quarter" idx="11"/>
          </p:nvPr>
        </p:nvSpPr>
        <p:spPr/>
        <p:txBody>
          <a:bodyPr/>
          <a:lstStyle/>
          <a:p>
            <a:pPr defTabSz="896386">
              <a:defRPr/>
            </a:pPr>
            <a:endParaRPr lang="es-ES" sz="1765" kern="0">
              <a:solidFill>
                <a:sysClr val="windowText" lastClr="000000"/>
              </a:solidFill>
            </a:endParaRPr>
          </a:p>
        </p:txBody>
      </p:sp>
      <p:sp>
        <p:nvSpPr>
          <p:cNvPr id="6" name="Marcador de número de diapositiva 5"/>
          <p:cNvSpPr>
            <a:spLocks noGrp="1"/>
          </p:cNvSpPr>
          <p:nvPr>
            <p:ph type="sldNum" sz="quarter" idx="12"/>
          </p:nvPr>
        </p:nvSpPr>
        <p:spPr/>
        <p:txBody>
          <a:bodyPr/>
          <a:lstStyle/>
          <a:p>
            <a:pPr defTabSz="896386">
              <a:defRPr/>
            </a:pPr>
            <a:fld id="{0F1556C4-DFC3-4611-A7CC-780699185E26}" type="slidenum">
              <a:rPr lang="es-ES" sz="1765" kern="0" smtClean="0">
                <a:solidFill>
                  <a:sysClr val="windowText" lastClr="000000"/>
                </a:solidFill>
              </a:rPr>
              <a:pPr defTabSz="896386">
                <a:defRPr/>
              </a:pPr>
              <a:t>‹#›</a:t>
            </a:fld>
            <a:endParaRPr lang="es-ES" sz="1765" kern="0">
              <a:solidFill>
                <a:sysClr val="windowText" lastClr="000000"/>
              </a:solidFill>
            </a:endParaRPr>
          </a:p>
        </p:txBody>
      </p:sp>
    </p:spTree>
    <p:extLst>
      <p:ext uri="{BB962C8B-B14F-4D97-AF65-F5344CB8AC3E}">
        <p14:creationId xmlns:p14="http://schemas.microsoft.com/office/powerpoint/2010/main" val="3588885363"/>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3"/>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55708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109456"/>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30043"/>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Vollflächiges Bild">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45998" y="568322"/>
            <a:ext cx="9719319" cy="863457"/>
          </a:xfrm>
        </p:spPr>
        <p:txBody>
          <a:bodyPr/>
          <a:lstStyle/>
          <a:p>
            <a:r>
              <a:rPr lang="de-DE" dirty="0"/>
              <a:t>Titelmasterformat durch Klicken bearbeiten</a:t>
            </a:r>
          </a:p>
        </p:txBody>
      </p:sp>
      <p:sp>
        <p:nvSpPr>
          <p:cNvPr id="4" name="Bildplatzhalter 3"/>
          <p:cNvSpPr>
            <a:spLocks noGrp="1"/>
          </p:cNvSpPr>
          <p:nvPr>
            <p:ph type="pic" sz="quarter" idx="13" hasCustomPrompt="1"/>
          </p:nvPr>
        </p:nvSpPr>
        <p:spPr bwMode="gray">
          <a:xfrm>
            <a:off x="245999" y="1638302"/>
            <a:ext cx="11700004" cy="337015"/>
          </a:xfrm>
        </p:spPr>
        <p:txBody>
          <a:bodyPr/>
          <a:lstStyle>
            <a:lvl1pPr algn="ctr">
              <a:defRPr sz="1100"/>
            </a:lvl1pPr>
          </a:lstStyle>
          <a:p>
            <a:r>
              <a:rPr lang="de-DE" dirty="0"/>
              <a:t>Bild einfügen durch Klicken auf das Icon in der Mitte</a:t>
            </a:r>
          </a:p>
        </p:txBody>
      </p:sp>
      <p:sp>
        <p:nvSpPr>
          <p:cNvPr id="3" name="Datumsplatzhalter 2"/>
          <p:cNvSpPr>
            <a:spLocks noGrp="1"/>
          </p:cNvSpPr>
          <p:nvPr>
            <p:ph type="dt" sz="half" idx="15"/>
          </p:nvPr>
        </p:nvSpPr>
        <p:spPr bwMode="gray"/>
        <p:txBody>
          <a:bodyPr/>
          <a:lstStyle/>
          <a:p>
            <a:r>
              <a:rPr lang="de-DE"/>
              <a:t>31.01.2017</a:t>
            </a:r>
            <a:endParaRPr lang="de-DE" dirty="0"/>
          </a:p>
        </p:txBody>
      </p:sp>
      <p:sp>
        <p:nvSpPr>
          <p:cNvPr id="9" name="Fußzeilenplatzhalter 8"/>
          <p:cNvSpPr>
            <a:spLocks noGrp="1"/>
          </p:cNvSpPr>
          <p:nvPr>
            <p:ph type="ftr" sz="quarter" idx="16"/>
          </p:nvPr>
        </p:nvSpPr>
        <p:spPr bwMode="gray"/>
        <p:txBody>
          <a:bodyPr/>
          <a:lstStyle/>
          <a:p>
            <a:pPr>
              <a:buSzPct val="110000"/>
            </a:pPr>
            <a:r>
              <a:rPr lang="de-DE"/>
              <a:t>Portale | Kunden Enabling </a:t>
            </a:r>
            <a:endParaRPr lang="de-DE" dirty="0"/>
          </a:p>
        </p:txBody>
      </p:sp>
      <p:sp>
        <p:nvSpPr>
          <p:cNvPr id="10" name="Foliennummernplatzhalter 9"/>
          <p:cNvSpPr>
            <a:spLocks noGrp="1"/>
          </p:cNvSpPr>
          <p:nvPr>
            <p:ph type="sldNum" sz="quarter" idx="17"/>
          </p:nvPr>
        </p:nvSpPr>
        <p:spPr bwMode="gray"/>
        <p:txBody>
          <a:bodyPr/>
          <a:lstStyle/>
          <a:p>
            <a:fld id="{D596A7E7-AC8A-4A39-933E-EBEF1CA02EA2}" type="slidenum">
              <a:rPr lang="de-DE" smtClean="0"/>
              <a:pPr/>
              <a:t>‹#›</a:t>
            </a:fld>
            <a:endParaRPr lang="de-DE" dirty="0"/>
          </a:p>
        </p:txBody>
      </p:sp>
    </p:spTree>
    <p:extLst>
      <p:ext uri="{BB962C8B-B14F-4D97-AF65-F5344CB8AC3E}">
        <p14:creationId xmlns:p14="http://schemas.microsoft.com/office/powerpoint/2010/main" val="354413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707882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46363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spTree>
    <p:extLst>
      <p:ext uri="{BB962C8B-B14F-4D97-AF65-F5344CB8AC3E}">
        <p14:creationId xmlns:p14="http://schemas.microsoft.com/office/powerpoint/2010/main" val="26269385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3" name="Picture 2">
            <a:extLst>
              <a:ext uri="{FF2B5EF4-FFF2-40B4-BE49-F238E27FC236}">
                <a16:creationId xmlns:a16="http://schemas.microsoft.com/office/drawing/2014/main" id="{126F5C0A-4500-4669-9AF5-02151E1019F7}"/>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8000387" y="2277990"/>
            <a:ext cx="3192304" cy="1758106"/>
          </a:xfrm>
          <a:prstGeom prst="rect">
            <a:avLst/>
          </a:prstGeom>
        </p:spPr>
      </p:pic>
    </p:spTree>
    <p:extLst>
      <p:ext uri="{BB962C8B-B14F-4D97-AF65-F5344CB8AC3E}">
        <p14:creationId xmlns:p14="http://schemas.microsoft.com/office/powerpoint/2010/main" val="2850372887"/>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582725019"/>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3085242335"/>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1132306174"/>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1090934935"/>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282267812"/>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3899281128"/>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46594071"/>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Medium: body copy Segoe UI Regular 14/18</a:t>
            </a:r>
          </a:p>
        </p:txBody>
      </p:sp>
    </p:spTree>
    <p:extLst>
      <p:ext uri="{BB962C8B-B14F-4D97-AF65-F5344CB8AC3E}">
        <p14:creationId xmlns:p14="http://schemas.microsoft.com/office/powerpoint/2010/main" val="482987594"/>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2112384"/>
          </a:xfrm>
          <a:prstGeom prst="rect">
            <a:avLst/>
          </a:prstGeom>
        </p:spPr>
        <p:txBody>
          <a:bodyPr wrap="square" lIns="0" tIns="0" rIns="0" bIns="0">
            <a:spAutoFit/>
          </a:bodyPr>
          <a:lstStyle>
            <a:lvl1pPr marL="222586" marR="0" indent="-222586" algn="l" defTabSz="914378" rtl="0" eaLnBrk="1" fontAlgn="auto" latinLnBrk="0" hangingPunct="1">
              <a:lnSpc>
                <a:spcPct val="100000"/>
              </a:lnSpc>
              <a:spcBef>
                <a:spcPts val="0"/>
              </a:spcBef>
              <a:spcAft>
                <a:spcPts val="1177"/>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222586" marR="0" lvl="0" indent="-222586"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p:txBody>
      </p:sp>
    </p:spTree>
    <p:extLst>
      <p:ext uri="{BB962C8B-B14F-4D97-AF65-F5344CB8AC3E}">
        <p14:creationId xmlns:p14="http://schemas.microsoft.com/office/powerpoint/2010/main" val="402145913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1915986"/>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129954"/>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64957"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155049277"/>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325364633"/>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225881781"/>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244595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3023166"/>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9842"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55895929"/>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65744057"/>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70164725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94855073"/>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759798079"/>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4009517446"/>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070481875"/>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6729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211591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2834796"/>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211269204"/>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70" y="1506067"/>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70"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97805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5072183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29" name="Content Placeholder 28">
            <a:extLst>
              <a:ext uri="{FF2B5EF4-FFF2-40B4-BE49-F238E27FC236}">
                <a16:creationId xmlns:a16="http://schemas.microsoft.com/office/drawing/2014/main" id="{10B966BE-F651-4073-AEE6-580DFDFF7254}"/>
              </a:ext>
            </a:extLst>
          </p:cNvPr>
          <p:cNvSpPr>
            <a:spLocks noGrp="1"/>
          </p:cNvSpPr>
          <p:nvPr>
            <p:ph sz="quarter" idx="10"/>
          </p:nvPr>
        </p:nvSpPr>
        <p:spPr>
          <a:xfrm>
            <a:off x="668394" y="1983325"/>
            <a:ext cx="2598738" cy="546753"/>
          </a:xfrm>
        </p:spPr>
        <p:txBody>
          <a:bodyPr/>
          <a:lstStyle/>
          <a:p>
            <a:pPr lvl="0"/>
            <a:r>
              <a:rPr lang="en-US"/>
              <a:t>Click to edit</a:t>
            </a:r>
          </a:p>
        </p:txBody>
      </p:sp>
      <p:sp>
        <p:nvSpPr>
          <p:cNvPr id="4" name="Content Placeholder 3">
            <a:extLst>
              <a:ext uri="{FF2B5EF4-FFF2-40B4-BE49-F238E27FC236}">
                <a16:creationId xmlns:a16="http://schemas.microsoft.com/office/drawing/2014/main" id="{4C8AEB79-79B1-4FA7-9645-763ACDA2ABD7}"/>
              </a:ext>
            </a:extLst>
          </p:cNvPr>
          <p:cNvSpPr>
            <a:spLocks noGrp="1"/>
          </p:cNvSpPr>
          <p:nvPr>
            <p:ph sz="quarter" idx="11"/>
          </p:nvPr>
        </p:nvSpPr>
        <p:spPr>
          <a:xfrm>
            <a:off x="3740150" y="1920875"/>
            <a:ext cx="2805113" cy="546753"/>
          </a:xfrm>
        </p:spPr>
        <p:txBody>
          <a:bodyPr/>
          <a:lstStyle/>
          <a:p>
            <a:pPr lvl="0"/>
            <a:r>
              <a:rPr lang="en-US"/>
              <a:t>Click to edit Master</a:t>
            </a:r>
          </a:p>
        </p:txBody>
      </p:sp>
      <p:sp>
        <p:nvSpPr>
          <p:cNvPr id="6" name="Content Placeholder 5">
            <a:extLst>
              <a:ext uri="{FF2B5EF4-FFF2-40B4-BE49-F238E27FC236}">
                <a16:creationId xmlns:a16="http://schemas.microsoft.com/office/drawing/2014/main" id="{810D02E0-550A-4B0D-ADC2-4215477C2688}"/>
              </a:ext>
            </a:extLst>
          </p:cNvPr>
          <p:cNvSpPr>
            <a:spLocks noGrp="1"/>
          </p:cNvSpPr>
          <p:nvPr>
            <p:ph sz="quarter" idx="12"/>
          </p:nvPr>
        </p:nvSpPr>
        <p:spPr>
          <a:xfrm>
            <a:off x="7377113" y="1920875"/>
            <a:ext cx="3163887" cy="546753"/>
          </a:xfrm>
        </p:spPr>
        <p:txBody>
          <a:bodyPr/>
          <a:lstStyle/>
          <a:p>
            <a:pPr lvl="0"/>
            <a:r>
              <a:rPr lang="en-US"/>
              <a:t>Click to edit Master</a:t>
            </a:r>
          </a:p>
        </p:txBody>
      </p:sp>
      <p:sp>
        <p:nvSpPr>
          <p:cNvPr id="8" name="Content Placeholder 7">
            <a:extLst>
              <a:ext uri="{FF2B5EF4-FFF2-40B4-BE49-F238E27FC236}">
                <a16:creationId xmlns:a16="http://schemas.microsoft.com/office/drawing/2014/main" id="{EE8C6D9A-3A45-4A33-813A-3D617CBE51C0}"/>
              </a:ext>
            </a:extLst>
          </p:cNvPr>
          <p:cNvSpPr>
            <a:spLocks noGrp="1"/>
          </p:cNvSpPr>
          <p:nvPr>
            <p:ph sz="quarter" idx="13"/>
          </p:nvPr>
        </p:nvSpPr>
        <p:spPr>
          <a:xfrm>
            <a:off x="955675" y="3429000"/>
            <a:ext cx="3276600" cy="546753"/>
          </a:xfrm>
        </p:spPr>
        <p:txBody>
          <a:bodyPr/>
          <a:lstStyle/>
          <a:p>
            <a:pPr lvl="0"/>
            <a:r>
              <a:rPr lang="en-US"/>
              <a:t>Click to edit Master text</a:t>
            </a:r>
          </a:p>
        </p:txBody>
      </p:sp>
      <p:sp>
        <p:nvSpPr>
          <p:cNvPr id="10" name="Content Placeholder 9">
            <a:extLst>
              <a:ext uri="{FF2B5EF4-FFF2-40B4-BE49-F238E27FC236}">
                <a16:creationId xmlns:a16="http://schemas.microsoft.com/office/drawing/2014/main" id="{08561B05-91BD-4A77-B4EF-9C39876E003E}"/>
              </a:ext>
            </a:extLst>
          </p:cNvPr>
          <p:cNvSpPr>
            <a:spLocks noGrp="1"/>
          </p:cNvSpPr>
          <p:nvPr>
            <p:ph sz="quarter" idx="14"/>
          </p:nvPr>
        </p:nvSpPr>
        <p:spPr>
          <a:xfrm>
            <a:off x="5835650" y="3427413"/>
            <a:ext cx="3009900" cy="546753"/>
          </a:xfrm>
        </p:spPr>
        <p:txBody>
          <a:bodyPr/>
          <a:lstStyle/>
          <a:p>
            <a:pPr lvl="0"/>
            <a:r>
              <a:rPr lang="en-US"/>
              <a:t>Click to edit Master</a:t>
            </a:r>
          </a:p>
        </p:txBody>
      </p:sp>
      <p:sp>
        <p:nvSpPr>
          <p:cNvPr id="12" name="Content Placeholder 11">
            <a:extLst>
              <a:ext uri="{FF2B5EF4-FFF2-40B4-BE49-F238E27FC236}">
                <a16:creationId xmlns:a16="http://schemas.microsoft.com/office/drawing/2014/main" id="{80D80CB6-8672-4FB2-89E9-9D7C53790F4B}"/>
              </a:ext>
            </a:extLst>
          </p:cNvPr>
          <p:cNvSpPr>
            <a:spLocks noGrp="1"/>
          </p:cNvSpPr>
          <p:nvPr>
            <p:ph sz="quarter" idx="15"/>
          </p:nvPr>
        </p:nvSpPr>
        <p:spPr>
          <a:xfrm>
            <a:off x="9585325" y="3427413"/>
            <a:ext cx="2176463" cy="546100"/>
          </a:xfrm>
        </p:spPr>
        <p:txBody>
          <a:bodyPr/>
          <a:lstStyle/>
          <a:p>
            <a:pPr lvl="0"/>
            <a:r>
              <a:rPr lang="en-US"/>
              <a:t>Click to edit</a:t>
            </a:r>
          </a:p>
        </p:txBody>
      </p:sp>
    </p:spTree>
    <p:extLst>
      <p:ext uri="{BB962C8B-B14F-4D97-AF65-F5344CB8AC3E}">
        <p14:creationId xmlns:p14="http://schemas.microsoft.com/office/powerpoint/2010/main" val="2793345478"/>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961803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2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2112384"/>
          </a:xfrm>
          <a:prstGeom prst="rect">
            <a:avLst/>
          </a:prstGeom>
        </p:spPr>
        <p:txBody>
          <a:bodyPr wrap="square" lIns="0" tIns="0" rIns="0" bIns="0">
            <a:spAutoFit/>
          </a:bodyPr>
          <a:lstStyle>
            <a:lvl1pPr marL="222586" marR="0" indent="-222586" algn="l" defTabSz="914378" rtl="0" eaLnBrk="1" fontAlgn="auto" latinLnBrk="0" hangingPunct="1">
              <a:lnSpc>
                <a:spcPct val="100000"/>
              </a:lnSpc>
              <a:spcBef>
                <a:spcPts val="0"/>
              </a:spcBef>
              <a:spcAft>
                <a:spcPts val="1177"/>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222586" marR="0" lvl="0" indent="-222586"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p:txBody>
      </p:sp>
      <p:sp>
        <p:nvSpPr>
          <p:cNvPr id="4" name="Content Placeholder 3">
            <a:extLst>
              <a:ext uri="{FF2B5EF4-FFF2-40B4-BE49-F238E27FC236}">
                <a16:creationId xmlns:a16="http://schemas.microsoft.com/office/drawing/2014/main" id="{6FDC2B6C-73A5-4054-A3F6-2267868EF460}"/>
              </a:ext>
            </a:extLst>
          </p:cNvPr>
          <p:cNvSpPr>
            <a:spLocks noGrp="1"/>
          </p:cNvSpPr>
          <p:nvPr>
            <p:ph sz="quarter" idx="11"/>
          </p:nvPr>
        </p:nvSpPr>
        <p:spPr>
          <a:xfrm>
            <a:off x="719138" y="5969000"/>
            <a:ext cx="4521200" cy="546753"/>
          </a:xfrm>
        </p:spPr>
        <p:txBody>
          <a:bodyPr/>
          <a:lstStyle/>
          <a:p>
            <a:pPr lvl="0"/>
            <a:r>
              <a:rPr lang="en-US"/>
              <a:t>Click to edit Master text styles</a:t>
            </a:r>
          </a:p>
        </p:txBody>
      </p:sp>
      <p:sp>
        <p:nvSpPr>
          <p:cNvPr id="5" name="Content Placeholder 4">
            <a:extLst>
              <a:ext uri="{FF2B5EF4-FFF2-40B4-BE49-F238E27FC236}">
                <a16:creationId xmlns:a16="http://schemas.microsoft.com/office/drawing/2014/main" id="{1E821DFD-7823-49AE-8E6C-FD5A00F4861D}"/>
              </a:ext>
            </a:extLst>
          </p:cNvPr>
          <p:cNvSpPr>
            <a:spLocks noGrp="1"/>
          </p:cNvSpPr>
          <p:nvPr>
            <p:ph sz="quarter" idx="12"/>
          </p:nvPr>
        </p:nvSpPr>
        <p:spPr>
          <a:xfrm>
            <a:off x="4197350" y="4545013"/>
            <a:ext cx="1593850" cy="546753"/>
          </a:xfrm>
        </p:spPr>
        <p:txBody>
          <a:bodyPr/>
          <a:lstStyle>
            <a:lvl1pPr>
              <a:defRPr/>
            </a:lvl1pPr>
          </a:lstStyle>
          <a:p>
            <a:pPr lvl="0"/>
            <a:endParaRPr lang="en-US"/>
          </a:p>
        </p:txBody>
      </p:sp>
    </p:spTree>
    <p:extLst>
      <p:ext uri="{BB962C8B-B14F-4D97-AF65-F5344CB8AC3E}">
        <p14:creationId xmlns:p14="http://schemas.microsoft.com/office/powerpoint/2010/main" val="2136391162"/>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187517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595607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681212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841940044"/>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61113511"/>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0282226"/>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840014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5450567"/>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50837816"/>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98286791"/>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202351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023208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122258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de-DE"/>
              <a:t>Bild durch Klicken auf Symbol hinzufügen</a:t>
            </a:r>
            <a:endParaRPr lang="en-US"/>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821537306"/>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de-DE"/>
              <a:t>Bild durch Klicken auf Symbol hinzufügen</a:t>
            </a:r>
            <a:endParaRPr lang="en-US"/>
          </a:p>
        </p:txBody>
      </p:sp>
      <p:sp>
        <p:nvSpPr>
          <p:cNvPr id="12" name="Picture Placeholder 10"/>
          <p:cNvSpPr>
            <a:spLocks noGrp="1"/>
          </p:cNvSpPr>
          <p:nvPr>
            <p:ph type="pic" sz="quarter" idx="15"/>
          </p:nvPr>
        </p:nvSpPr>
        <p:spPr>
          <a:xfrm>
            <a:off x="4303151" y="2158885"/>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de-DE"/>
              <a:t>Bild durch Klicken auf Symbol hinzufügen</a:t>
            </a:r>
            <a:endParaRPr lang="en-US"/>
          </a:p>
        </p:txBody>
      </p:sp>
      <p:sp>
        <p:nvSpPr>
          <p:cNvPr id="13" name="Picture Placeholder 10"/>
          <p:cNvSpPr>
            <a:spLocks noGrp="1"/>
          </p:cNvSpPr>
          <p:nvPr>
            <p:ph type="pic" sz="quarter" idx="16"/>
          </p:nvPr>
        </p:nvSpPr>
        <p:spPr>
          <a:xfrm>
            <a:off x="8139413" y="2158885"/>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de-DE"/>
              <a:t>Bild durch Klicken auf Symbol hinzufügen</a:t>
            </a:r>
            <a:endParaRPr lang="en-US"/>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76244526"/>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de-DE"/>
              <a:t>Bild durch Klicken auf Symbol hinzufügen</a:t>
            </a:r>
            <a:endParaRPr lang="en-US"/>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18620584"/>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de-DE"/>
              <a:t>Bild durch Klicken auf Symbol hinzufügen</a:t>
            </a:r>
            <a:endParaRPr lang="en-US"/>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4403390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de-DE"/>
              <a:t>Bild durch Klicken auf Symbol hinzufügen</a:t>
            </a:r>
            <a:endParaRPr lang="en-US"/>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9174784"/>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de-DE"/>
              <a:t>Diagramm durch Klicken auf Symbol hinzufügen</a:t>
            </a:r>
            <a:endParaRPr lang="en-US"/>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de-DE"/>
              <a:t>Diagramm durch Klicken auf Symbol hinzufügen</a:t>
            </a:r>
            <a:endParaRPr lang="en-US"/>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de-DE"/>
              <a:t>Diagramm durch Klicken auf Symbol hinzufügen</a:t>
            </a:r>
            <a:endParaRPr lang="en-US"/>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18941072"/>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de-DE"/>
              <a:t>Tabelle durch Klicken auf Symbol hinzufügen</a:t>
            </a:r>
            <a:endParaRPr lang="en-US"/>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05120013"/>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532514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8378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1994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6"/>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0842"/>
            <a:ext cx="3630521"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13" lvl="1" indent="-280013">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5" y="2310843"/>
            <a:ext cx="3630521" cy="2655983"/>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816424334"/>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233910791"/>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Page 1">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887206"/>
            <a:ext cx="4167887" cy="646331"/>
          </a:xfrm>
          <a:prstGeom prst="rect">
            <a:avLst/>
          </a:prstGeom>
        </p:spPr>
        <p:txBody>
          <a:bodyPr anchor="b" anchorCtr="0">
            <a:spAutoFit/>
          </a:bodyPr>
          <a:lstStyle>
            <a:lvl1pPr>
              <a:defRPr/>
            </a:lvl1pPr>
          </a:lstStyle>
          <a:p>
            <a:r>
              <a:rPr lang="en-US"/>
              <a:t>Presentation title</a:t>
            </a:r>
          </a:p>
        </p:txBody>
      </p:sp>
      <p:sp>
        <p:nvSpPr>
          <p:cNvPr id="5" name="Text Placeholder 4"/>
          <p:cNvSpPr>
            <a:spLocks noGrp="1"/>
          </p:cNvSpPr>
          <p:nvPr>
            <p:ph type="body" sz="quarter" idx="12" hasCustomPrompt="1"/>
          </p:nvPr>
        </p:nvSpPr>
        <p:spPr>
          <a:xfrm>
            <a:off x="582042" y="3962401"/>
            <a:ext cx="4164583" cy="307777"/>
          </a:xfrm>
          <a:prstGeom prst="rect">
            <a:avLst/>
          </a:prstGeo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Subtitle or speaker name</a:t>
            </a:r>
          </a:p>
        </p:txBody>
      </p:sp>
      <p:sp>
        <p:nvSpPr>
          <p:cNvPr id="4" name="Picture Placeholder 3"/>
          <p:cNvSpPr>
            <a:spLocks noGrp="1"/>
          </p:cNvSpPr>
          <p:nvPr>
            <p:ph type="pic" sz="quarter" idx="13" hasCustomPrompt="1"/>
          </p:nvPr>
        </p:nvSpPr>
        <p:spPr>
          <a:xfrm>
            <a:off x="5343525" y="0"/>
            <a:ext cx="6858000" cy="6858000"/>
          </a:xfrm>
          <a:prstGeom prst="rect">
            <a:avLst/>
          </a:prstGeom>
        </p:spPr>
        <p:txBody>
          <a:bodyPr/>
          <a:lstStyle>
            <a:lvl1pPr marL="0" indent="0">
              <a:buNone/>
              <a:defRPr/>
            </a:lvl1pPr>
          </a:lstStyle>
          <a:p>
            <a:r>
              <a:rPr lang="en-US"/>
              <a:t>Tap to insert photo or illustration</a:t>
            </a:r>
          </a:p>
        </p:txBody>
      </p:sp>
    </p:spTree>
    <p:extLst>
      <p:ext uri="{BB962C8B-B14F-4D97-AF65-F5344CB8AC3E}">
        <p14:creationId xmlns:p14="http://schemas.microsoft.com/office/powerpoint/2010/main" val="165083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Page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54F2652-1511-3749-8911-1D882A53A79B}"/>
              </a:ext>
            </a:extLst>
          </p:cNvPr>
          <p:cNvSpPr>
            <a:spLocks noGrp="1"/>
          </p:cNvSpPr>
          <p:nvPr>
            <p:ph type="pic" sz="quarter" idx="14" hasCustomPrompt="1"/>
          </p:nvPr>
        </p:nvSpPr>
        <p:spPr>
          <a:xfrm>
            <a:off x="0" y="0"/>
            <a:ext cx="12192000" cy="68580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5083629" cy="553998"/>
          </a:xfrm>
          <a:prstGeom prst="rect">
            <a:avLst/>
          </a:prstGeo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1"/>
            <a:ext cx="5084064" cy="307777"/>
          </a:xfrm>
          <a:prstGeom prst="rect">
            <a:avLst/>
          </a:prstGeo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
        <p:nvSpPr>
          <p:cNvPr id="10" name="Text Placeholder 4"/>
          <p:cNvSpPr>
            <a:spLocks noGrp="1"/>
          </p:cNvSpPr>
          <p:nvPr>
            <p:ph type="body" sz="quarter" idx="13" hasCustomPrompt="1"/>
          </p:nvPr>
        </p:nvSpPr>
        <p:spPr>
          <a:xfrm>
            <a:off x="584200" y="4391901"/>
            <a:ext cx="5084064" cy="307777"/>
          </a:xfrm>
          <a:prstGeom prst="rect">
            <a:avLst/>
          </a:prstGeo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Date</a:t>
            </a:r>
          </a:p>
        </p:txBody>
      </p:sp>
    </p:spTree>
    <p:controls>
      <mc:AlternateContent xmlns:mc="http://schemas.openxmlformats.org/markup-compatibility/2006">
        <mc:Choice xmlns:v="urn:schemas-microsoft-com:vml" Requires="v">
          <p:control name="Image1" r:id="rId1" imgW="1542960" imgH="514440"/>
        </mc:Choice>
        <mc:Fallback>
          <p:control name="Image1" r:id="rId1" imgW="1542960" imgH="514440">
            <p:pic>
              <p:nvPicPr>
                <p:cNvPr id="2" name="Image1"/>
                <p:cNvPicPr>
                  <a:picLocks/>
                </p:cNvPicPr>
                <p:nvPr/>
              </p:nvPicPr>
              <p:blipFill>
                <a:blip r:embed="rId4"/>
                <a:stretch>
                  <a:fillRect/>
                </a:stretch>
              </p:blipFill>
              <p:spPr>
                <a:xfrm>
                  <a:off x="508959" y="465827"/>
                  <a:ext cx="1544128" cy="517584"/>
                </a:xfrm>
                <a:prstGeom prst="rect">
                  <a:avLst/>
                </a:prstGeom>
              </p:spPr>
            </p:pic>
          </p:control>
        </mc:Fallback>
      </mc:AlternateContent>
    </p:controls>
    <p:extLst>
      <p:ext uri="{BB962C8B-B14F-4D97-AF65-F5344CB8AC3E}">
        <p14:creationId xmlns:p14="http://schemas.microsoft.com/office/powerpoint/2010/main" val="232704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585216" y="406400"/>
            <a:ext cx="10972800" cy="548640"/>
          </a:xfrm>
          <a:prstGeom prst="rect">
            <a:avLst/>
          </a:prstGeom>
        </p:spPr>
        <p:txBody>
          <a:bodyPr/>
          <a:lstStyle>
            <a:lvl1pPr marL="0" indent="0">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Agenda title</a:t>
            </a:r>
          </a:p>
        </p:txBody>
      </p:sp>
      <p:sp>
        <p:nvSpPr>
          <p:cNvPr id="4" name="Picture Placeholder 7"/>
          <p:cNvSpPr>
            <a:spLocks noGrp="1"/>
          </p:cNvSpPr>
          <p:nvPr>
            <p:ph type="pic" sz="quarter" idx="11" hasCustomPrompt="1"/>
          </p:nvPr>
        </p:nvSpPr>
        <p:spPr>
          <a:xfrm>
            <a:off x="5334001" y="0"/>
            <a:ext cx="6858000" cy="6858000"/>
          </a:xfrm>
          <a:prstGeom prst="rect">
            <a:avLst/>
          </a:prstGeom>
        </p:spPr>
        <p:txBody>
          <a:bodyPr/>
          <a:lstStyle>
            <a:lvl1pPr marL="0" indent="0">
              <a:buNone/>
              <a:defRPr/>
            </a:lvl1pPr>
          </a:lstStyle>
          <a:p>
            <a:r>
              <a:rPr lang="en-US"/>
              <a:t>Tap to insert photo or illustration</a:t>
            </a:r>
          </a:p>
        </p:txBody>
      </p:sp>
      <p:sp>
        <p:nvSpPr>
          <p:cNvPr id="9" name="Text Placeholder 8"/>
          <p:cNvSpPr>
            <a:spLocks noGrp="1" noChangeAspect="1"/>
          </p:cNvSpPr>
          <p:nvPr>
            <p:ph type="body" sz="quarter" idx="12" hasCustomPrompt="1"/>
          </p:nvPr>
        </p:nvSpPr>
        <p:spPr>
          <a:xfrm>
            <a:off x="767249" y="1337022"/>
            <a:ext cx="3505074" cy="445674"/>
          </a:xfrm>
          <a:prstGeom prst="rect">
            <a:avLst/>
          </a:prstGeom>
        </p:spPr>
        <p:txBody>
          <a:bodyPr wrap="square" tIns="91440" bIns="91440" anchor="ctr">
            <a:noAutofit/>
          </a:bodyPr>
          <a:lstStyle>
            <a:lvl1pPr marL="285695" marR="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Introduction</a:t>
            </a:r>
          </a:p>
        </p:txBody>
      </p:sp>
      <p:sp>
        <p:nvSpPr>
          <p:cNvPr id="5" name="Text Placeholder 8">
            <a:extLst>
              <a:ext uri="{FF2B5EF4-FFF2-40B4-BE49-F238E27FC236}">
                <a16:creationId xmlns:a16="http://schemas.microsoft.com/office/drawing/2014/main" id="{BF7076EE-0FDE-49BA-8528-89068F57E421}"/>
              </a:ext>
            </a:extLst>
          </p:cNvPr>
          <p:cNvSpPr>
            <a:spLocks noGrp="1" noChangeAspect="1"/>
          </p:cNvSpPr>
          <p:nvPr>
            <p:ph type="body" sz="quarter" idx="13" hasCustomPrompt="1"/>
          </p:nvPr>
        </p:nvSpPr>
        <p:spPr>
          <a:xfrm>
            <a:off x="767249" y="1935096"/>
            <a:ext cx="3505074" cy="445674"/>
          </a:xfrm>
          <a:prstGeom prst="rect">
            <a:avLst/>
          </a:prstGeom>
        </p:spPr>
        <p:txBody>
          <a:bodyPr wrap="square" tIns="91440" bIns="91440" anchor="ctr">
            <a:noAutofit/>
          </a:bodyPr>
          <a:lstStyle>
            <a:lvl1pPr marL="285695" marR="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Title one</a:t>
            </a:r>
          </a:p>
        </p:txBody>
      </p:sp>
      <p:sp>
        <p:nvSpPr>
          <p:cNvPr id="6" name="Text Placeholder 8">
            <a:extLst>
              <a:ext uri="{FF2B5EF4-FFF2-40B4-BE49-F238E27FC236}">
                <a16:creationId xmlns:a16="http://schemas.microsoft.com/office/drawing/2014/main" id="{DB3D275D-1922-4D3C-9554-270C50A8112C}"/>
              </a:ext>
            </a:extLst>
          </p:cNvPr>
          <p:cNvSpPr>
            <a:spLocks noGrp="1" noChangeAspect="1"/>
          </p:cNvSpPr>
          <p:nvPr>
            <p:ph type="body" sz="quarter" idx="14" hasCustomPrompt="1"/>
          </p:nvPr>
        </p:nvSpPr>
        <p:spPr>
          <a:xfrm>
            <a:off x="767249" y="2533170"/>
            <a:ext cx="3505074" cy="445674"/>
          </a:xfrm>
          <a:prstGeom prst="rect">
            <a:avLst/>
          </a:prstGeom>
        </p:spPr>
        <p:txBody>
          <a:bodyPr wrap="square" tIns="91440" bIns="91440" anchor="ctr">
            <a:noAutofit/>
          </a:bodyPr>
          <a:lstStyle>
            <a:lvl1pPr marL="285695" marR="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Title two</a:t>
            </a:r>
          </a:p>
        </p:txBody>
      </p:sp>
      <p:sp>
        <p:nvSpPr>
          <p:cNvPr id="7" name="Text Placeholder 8">
            <a:extLst>
              <a:ext uri="{FF2B5EF4-FFF2-40B4-BE49-F238E27FC236}">
                <a16:creationId xmlns:a16="http://schemas.microsoft.com/office/drawing/2014/main" id="{EBE8CB98-A5E6-478B-A1E9-4433FCCCFAE1}"/>
              </a:ext>
            </a:extLst>
          </p:cNvPr>
          <p:cNvSpPr>
            <a:spLocks noGrp="1" noChangeAspect="1"/>
          </p:cNvSpPr>
          <p:nvPr>
            <p:ph type="body" sz="quarter" idx="15" hasCustomPrompt="1"/>
          </p:nvPr>
        </p:nvSpPr>
        <p:spPr>
          <a:xfrm>
            <a:off x="767249" y="3131244"/>
            <a:ext cx="3505074" cy="445674"/>
          </a:xfrm>
          <a:prstGeom prst="rect">
            <a:avLst/>
          </a:prstGeom>
        </p:spPr>
        <p:txBody>
          <a:bodyPr wrap="square" tIns="91440" bIns="91440" anchor="ctr">
            <a:noAutofit/>
          </a:bodyPr>
          <a:lstStyle>
            <a:lvl1pPr marL="285695" marR="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Title three</a:t>
            </a:r>
          </a:p>
        </p:txBody>
      </p:sp>
      <p:sp>
        <p:nvSpPr>
          <p:cNvPr id="8" name="Text Placeholder 8">
            <a:extLst>
              <a:ext uri="{FF2B5EF4-FFF2-40B4-BE49-F238E27FC236}">
                <a16:creationId xmlns:a16="http://schemas.microsoft.com/office/drawing/2014/main" id="{EA3E4E54-279B-4488-9A09-08E2DD6F8AAD}"/>
              </a:ext>
            </a:extLst>
          </p:cNvPr>
          <p:cNvSpPr>
            <a:spLocks noGrp="1" noChangeAspect="1"/>
          </p:cNvSpPr>
          <p:nvPr>
            <p:ph type="body" sz="quarter" idx="16" hasCustomPrompt="1"/>
          </p:nvPr>
        </p:nvSpPr>
        <p:spPr>
          <a:xfrm>
            <a:off x="767249" y="3729318"/>
            <a:ext cx="3505074" cy="445674"/>
          </a:xfrm>
          <a:prstGeom prst="rect">
            <a:avLst/>
          </a:prstGeom>
        </p:spPr>
        <p:txBody>
          <a:bodyPr wrap="square" tIns="91440" bIns="91440" anchor="ctr">
            <a:noAutofit/>
          </a:bodyPr>
          <a:lstStyle>
            <a:lvl1pPr marL="285695" marR="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Title four</a:t>
            </a:r>
          </a:p>
        </p:txBody>
      </p:sp>
      <p:sp>
        <p:nvSpPr>
          <p:cNvPr id="10" name="Text Placeholder 8">
            <a:extLst>
              <a:ext uri="{FF2B5EF4-FFF2-40B4-BE49-F238E27FC236}">
                <a16:creationId xmlns:a16="http://schemas.microsoft.com/office/drawing/2014/main" id="{6F94CB06-A073-4D7A-96A4-1D2D0D861E44}"/>
              </a:ext>
            </a:extLst>
          </p:cNvPr>
          <p:cNvSpPr>
            <a:spLocks noGrp="1" noChangeAspect="1"/>
          </p:cNvSpPr>
          <p:nvPr>
            <p:ph type="body" sz="quarter" idx="17" hasCustomPrompt="1"/>
          </p:nvPr>
        </p:nvSpPr>
        <p:spPr>
          <a:xfrm>
            <a:off x="767249" y="4327392"/>
            <a:ext cx="3505074" cy="445674"/>
          </a:xfrm>
          <a:prstGeom prst="rect">
            <a:avLst/>
          </a:prstGeom>
        </p:spPr>
        <p:txBody>
          <a:bodyPr wrap="square" tIns="91440" bIns="91440" anchor="ctr">
            <a:noAutofit/>
          </a:bodyPr>
          <a:lstStyle>
            <a:lvl1pPr marL="285695" marR="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Title five</a:t>
            </a:r>
          </a:p>
        </p:txBody>
      </p:sp>
      <p:sp>
        <p:nvSpPr>
          <p:cNvPr id="12" name="Text Placeholder 8">
            <a:extLst>
              <a:ext uri="{FF2B5EF4-FFF2-40B4-BE49-F238E27FC236}">
                <a16:creationId xmlns:a16="http://schemas.microsoft.com/office/drawing/2014/main" id="{CED517BD-09FB-4E2A-9A19-F7147B87FF43}"/>
              </a:ext>
            </a:extLst>
          </p:cNvPr>
          <p:cNvSpPr>
            <a:spLocks noGrp="1" noChangeAspect="1"/>
          </p:cNvSpPr>
          <p:nvPr>
            <p:ph type="body" sz="quarter" idx="18" hasCustomPrompt="1"/>
          </p:nvPr>
        </p:nvSpPr>
        <p:spPr>
          <a:xfrm>
            <a:off x="767249" y="4925466"/>
            <a:ext cx="3505074" cy="445674"/>
          </a:xfrm>
          <a:prstGeom prst="rect">
            <a:avLst/>
          </a:prstGeom>
        </p:spPr>
        <p:txBody>
          <a:bodyPr wrap="square" tIns="91440" bIns="91440" anchor="ctr">
            <a:noAutofit/>
          </a:bodyPr>
          <a:lstStyle>
            <a:lvl1pPr marL="285695" marR="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Title six</a:t>
            </a:r>
          </a:p>
        </p:txBody>
      </p:sp>
      <p:sp>
        <p:nvSpPr>
          <p:cNvPr id="13" name="Text Placeholder 8">
            <a:extLst>
              <a:ext uri="{FF2B5EF4-FFF2-40B4-BE49-F238E27FC236}">
                <a16:creationId xmlns:a16="http://schemas.microsoft.com/office/drawing/2014/main" id="{12BDF599-06DA-465C-872F-114A63F76D8E}"/>
              </a:ext>
            </a:extLst>
          </p:cNvPr>
          <p:cNvSpPr>
            <a:spLocks noGrp="1" noChangeAspect="1"/>
          </p:cNvSpPr>
          <p:nvPr>
            <p:ph type="body" sz="quarter" idx="19" hasCustomPrompt="1"/>
          </p:nvPr>
        </p:nvSpPr>
        <p:spPr>
          <a:xfrm>
            <a:off x="767249" y="5523540"/>
            <a:ext cx="3505074" cy="445674"/>
          </a:xfrm>
          <a:prstGeom prst="rect">
            <a:avLst/>
          </a:prstGeom>
        </p:spPr>
        <p:txBody>
          <a:bodyPr wrap="square" tIns="91440" bIns="91440" anchor="ctr">
            <a:noAutofit/>
          </a:bodyPr>
          <a:lstStyle>
            <a:lvl1pPr marL="285695" marR="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Title seven</a:t>
            </a:r>
          </a:p>
        </p:txBody>
      </p:sp>
    </p:spTree>
    <p:extLst>
      <p:ext uri="{BB962C8B-B14F-4D97-AF65-F5344CB8AC3E}">
        <p14:creationId xmlns:p14="http://schemas.microsoft.com/office/powerpoint/2010/main" val="820387170"/>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0" name="Text Placeholder 12">
            <a:extLst>
              <a:ext uri="{FF2B5EF4-FFF2-40B4-BE49-F238E27FC236}">
                <a16:creationId xmlns:a16="http://schemas.microsoft.com/office/drawing/2014/main" id="{6F3D3840-0836-46AD-862C-6B05C2E26D8F}"/>
              </a:ext>
            </a:extLst>
          </p:cNvPr>
          <p:cNvSpPr>
            <a:spLocks noGrp="1"/>
          </p:cNvSpPr>
          <p:nvPr>
            <p:ph type="body" sz="quarter" idx="17" hasCustomPrompt="1"/>
          </p:nvPr>
        </p:nvSpPr>
        <p:spPr>
          <a:xfrm>
            <a:off x="788989" y="5720885"/>
            <a:ext cx="10642463" cy="386230"/>
          </a:xfrm>
          <a:prstGeom prst="rect">
            <a:avLst/>
          </a:prstGeom>
          <a:solidFill>
            <a:srgbClr val="0078D4"/>
          </a:solidFill>
          <a:ln>
            <a:noFill/>
          </a:ln>
        </p:spPr>
        <p:txBody>
          <a:bodyPr lIns="180000" tIns="0" rIns="36000" anchor="ctr" anchorCtr="0">
            <a:noAutofit/>
          </a:bodyPr>
          <a:lstStyle>
            <a:lvl1pPr marL="0" indent="0" algn="ctr">
              <a:buNone/>
              <a:defRPr sz="1600" b="0">
                <a:solidFill>
                  <a:schemeClr val="bg1"/>
                </a:solidFill>
                <a:latin typeface="+mn-lt"/>
              </a:defRPr>
            </a:lvl1pPr>
          </a:lstStyle>
          <a:p>
            <a:pPr lvl="0"/>
            <a:r>
              <a:rPr lang="en-US"/>
              <a:t>Duration if more than three days, remove if not needed</a:t>
            </a:r>
          </a:p>
        </p:txBody>
      </p:sp>
      <p:sp>
        <p:nvSpPr>
          <p:cNvPr id="13" name="Text Placeholder 12">
            <a:extLst>
              <a:ext uri="{FF2B5EF4-FFF2-40B4-BE49-F238E27FC236}">
                <a16:creationId xmlns:a16="http://schemas.microsoft.com/office/drawing/2014/main" id="{5B47C2CE-447B-4CD5-92B8-D12966A20111}"/>
              </a:ext>
            </a:extLst>
          </p:cNvPr>
          <p:cNvSpPr>
            <a:spLocks noGrp="1"/>
          </p:cNvSpPr>
          <p:nvPr>
            <p:ph type="body" sz="quarter" idx="10" hasCustomPrompt="1"/>
          </p:nvPr>
        </p:nvSpPr>
        <p:spPr>
          <a:xfrm>
            <a:off x="788988" y="2765426"/>
            <a:ext cx="3216275" cy="2765429"/>
          </a:xfrm>
          <a:prstGeom prst="rect">
            <a:avLst/>
          </a:prstGeom>
          <a:solidFill>
            <a:srgbClr val="E6E6E6"/>
          </a:solidFill>
        </p:spPr>
        <p:txBody>
          <a:bodyPr lIns="180000">
            <a:no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4" name="Text Placeholder 12">
            <a:extLst>
              <a:ext uri="{FF2B5EF4-FFF2-40B4-BE49-F238E27FC236}">
                <a16:creationId xmlns:a16="http://schemas.microsoft.com/office/drawing/2014/main" id="{9B86F0D1-46C3-429B-8F25-2ACB764C291C}"/>
              </a:ext>
            </a:extLst>
          </p:cNvPr>
          <p:cNvSpPr>
            <a:spLocks noGrp="1"/>
          </p:cNvSpPr>
          <p:nvPr>
            <p:ph type="body" sz="quarter" idx="11" hasCustomPrompt="1"/>
          </p:nvPr>
        </p:nvSpPr>
        <p:spPr>
          <a:xfrm>
            <a:off x="4502400" y="2765426"/>
            <a:ext cx="3216275" cy="2765429"/>
          </a:xfrm>
          <a:prstGeom prst="rect">
            <a:avLst/>
          </a:prstGeom>
          <a:solidFill>
            <a:srgbClr val="E6E6E6"/>
          </a:solidFill>
        </p:spPr>
        <p:txBody>
          <a:bodyPr lIns="180000">
            <a:no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5" name="Text Placeholder 12">
            <a:extLst>
              <a:ext uri="{FF2B5EF4-FFF2-40B4-BE49-F238E27FC236}">
                <a16:creationId xmlns:a16="http://schemas.microsoft.com/office/drawing/2014/main" id="{293D30BE-D36F-4566-9DF4-E380EFF170B0}"/>
              </a:ext>
            </a:extLst>
          </p:cNvPr>
          <p:cNvSpPr>
            <a:spLocks noGrp="1"/>
          </p:cNvSpPr>
          <p:nvPr>
            <p:ph type="body" sz="quarter" idx="12" hasCustomPrompt="1"/>
          </p:nvPr>
        </p:nvSpPr>
        <p:spPr>
          <a:xfrm>
            <a:off x="8215177" y="2765426"/>
            <a:ext cx="3216275" cy="2765429"/>
          </a:xfrm>
          <a:prstGeom prst="rect">
            <a:avLst/>
          </a:prstGeom>
          <a:solidFill>
            <a:srgbClr val="E6E6E6"/>
          </a:solidFill>
        </p:spPr>
        <p:txBody>
          <a:bodyPr lIns="180000">
            <a:no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6" name="Text Placeholder 12">
            <a:extLst>
              <a:ext uri="{FF2B5EF4-FFF2-40B4-BE49-F238E27FC236}">
                <a16:creationId xmlns:a16="http://schemas.microsoft.com/office/drawing/2014/main" id="{0295CE30-F606-43F9-9CC9-ED1166F8181F}"/>
              </a:ext>
            </a:extLst>
          </p:cNvPr>
          <p:cNvSpPr>
            <a:spLocks noGrp="1"/>
          </p:cNvSpPr>
          <p:nvPr>
            <p:ph type="body" sz="quarter" idx="13" hasCustomPrompt="1"/>
          </p:nvPr>
        </p:nvSpPr>
        <p:spPr>
          <a:xfrm>
            <a:off x="788988" y="2020735"/>
            <a:ext cx="3216275" cy="679339"/>
          </a:xfrm>
          <a:prstGeom prst="rect">
            <a:avLst/>
          </a:prstGeom>
          <a:solidFill>
            <a:srgbClr val="E6E6E6"/>
          </a:solidFill>
        </p:spPr>
        <p:txBody>
          <a:bodyPr lIns="180000" tIns="0" rIns="36000" anchor="ctr" anchorCtr="0">
            <a:noAutofit/>
          </a:bodyPr>
          <a:lstStyle>
            <a:lvl1pPr marL="0" indent="0" algn="ctr">
              <a:buNone/>
              <a:defRPr sz="2000">
                <a:latin typeface="+mn-lt"/>
              </a:defRPr>
            </a:lvl1pPr>
          </a:lstStyle>
          <a:p>
            <a:pPr lvl="0"/>
            <a:r>
              <a:rPr lang="en-US"/>
              <a:t>Day one: Title</a:t>
            </a:r>
          </a:p>
        </p:txBody>
      </p:sp>
      <p:sp>
        <p:nvSpPr>
          <p:cNvPr id="17" name="Text Placeholder 12">
            <a:extLst>
              <a:ext uri="{FF2B5EF4-FFF2-40B4-BE49-F238E27FC236}">
                <a16:creationId xmlns:a16="http://schemas.microsoft.com/office/drawing/2014/main" id="{D5CA77D7-C07D-44C6-9FB1-93A5391741B7}"/>
              </a:ext>
            </a:extLst>
          </p:cNvPr>
          <p:cNvSpPr>
            <a:spLocks noGrp="1"/>
          </p:cNvSpPr>
          <p:nvPr>
            <p:ph type="body" sz="quarter" idx="14" hasCustomPrompt="1"/>
          </p:nvPr>
        </p:nvSpPr>
        <p:spPr>
          <a:xfrm>
            <a:off x="4502400" y="2020735"/>
            <a:ext cx="3216275" cy="679339"/>
          </a:xfrm>
          <a:prstGeom prst="rect">
            <a:avLst/>
          </a:prstGeom>
          <a:solidFill>
            <a:srgbClr val="E6E6E6"/>
          </a:solidFill>
        </p:spPr>
        <p:txBody>
          <a:bodyPr lIns="180000" tIns="0" rIns="36000" anchor="ctr" anchorCtr="0">
            <a:noAutofit/>
          </a:bodyPr>
          <a:lstStyle>
            <a:lvl1pPr marL="0" indent="0" algn="ctr">
              <a:buNone/>
              <a:defRPr sz="2000">
                <a:latin typeface="+mn-lt"/>
              </a:defRPr>
            </a:lvl1pPr>
          </a:lstStyle>
          <a:p>
            <a:pPr lvl="0"/>
            <a:r>
              <a:rPr lang="en-US"/>
              <a:t>Day two: Title</a:t>
            </a:r>
          </a:p>
        </p:txBody>
      </p:sp>
      <p:sp>
        <p:nvSpPr>
          <p:cNvPr id="18" name="Text Placeholder 12">
            <a:extLst>
              <a:ext uri="{FF2B5EF4-FFF2-40B4-BE49-F238E27FC236}">
                <a16:creationId xmlns:a16="http://schemas.microsoft.com/office/drawing/2014/main" id="{FB5D79E9-C61B-4C96-B92C-B14B3FB9ECC2}"/>
              </a:ext>
            </a:extLst>
          </p:cNvPr>
          <p:cNvSpPr>
            <a:spLocks noGrp="1"/>
          </p:cNvSpPr>
          <p:nvPr>
            <p:ph type="body" sz="quarter" idx="15" hasCustomPrompt="1"/>
          </p:nvPr>
        </p:nvSpPr>
        <p:spPr>
          <a:xfrm>
            <a:off x="8215177" y="2020735"/>
            <a:ext cx="3216275" cy="679339"/>
          </a:xfrm>
          <a:prstGeom prst="rect">
            <a:avLst/>
          </a:prstGeom>
          <a:solidFill>
            <a:srgbClr val="E6E6E6"/>
          </a:solidFill>
        </p:spPr>
        <p:txBody>
          <a:bodyPr lIns="180000" tIns="0" rIns="36000" anchor="ctr" anchorCtr="0">
            <a:noAutofit/>
          </a:bodyPr>
          <a:lstStyle>
            <a:lvl1pPr marL="0" indent="0" algn="ctr">
              <a:buNone/>
              <a:defRPr sz="2000">
                <a:latin typeface="+mn-lt"/>
              </a:defRPr>
            </a:lvl1pPr>
          </a:lstStyle>
          <a:p>
            <a:pPr lvl="0"/>
            <a:r>
              <a:rPr lang="en-US"/>
              <a:t>Day three: Title</a:t>
            </a:r>
          </a:p>
        </p:txBody>
      </p:sp>
      <p:sp>
        <p:nvSpPr>
          <p:cNvPr id="19" name="Text Placeholder 12">
            <a:extLst>
              <a:ext uri="{FF2B5EF4-FFF2-40B4-BE49-F238E27FC236}">
                <a16:creationId xmlns:a16="http://schemas.microsoft.com/office/drawing/2014/main" id="{6A1F5E37-9C79-4815-BE16-4066C5DFA068}"/>
              </a:ext>
            </a:extLst>
          </p:cNvPr>
          <p:cNvSpPr>
            <a:spLocks noGrp="1"/>
          </p:cNvSpPr>
          <p:nvPr>
            <p:ph type="body" sz="quarter" idx="16" hasCustomPrompt="1"/>
          </p:nvPr>
        </p:nvSpPr>
        <p:spPr>
          <a:xfrm>
            <a:off x="788989" y="1322851"/>
            <a:ext cx="10642463" cy="386230"/>
          </a:xfrm>
          <a:prstGeom prst="rect">
            <a:avLst/>
          </a:prstGeom>
          <a:solidFill>
            <a:srgbClr val="0078D4"/>
          </a:solidFill>
          <a:ln>
            <a:noFill/>
          </a:ln>
        </p:spPr>
        <p:txBody>
          <a:bodyPr lIns="180000" tIns="0" rIns="36000" bIns="0" anchor="ctr" anchorCtr="0">
            <a:noAutofit/>
          </a:bodyPr>
          <a:lstStyle>
            <a:lvl1pPr marL="0" indent="0" algn="ctr">
              <a:buNone/>
              <a:defRPr sz="2000" b="1">
                <a:solidFill>
                  <a:schemeClr val="bg1"/>
                </a:solidFill>
                <a:latin typeface="+mn-lt"/>
              </a:defRPr>
            </a:lvl1pPr>
          </a:lstStyle>
          <a:p>
            <a:pPr lvl="0"/>
            <a:r>
              <a:rPr lang="en-US"/>
              <a:t>Title for Agenda</a:t>
            </a:r>
          </a:p>
        </p:txBody>
      </p:sp>
      <p:sp>
        <p:nvSpPr>
          <p:cNvPr id="11" name="Text Placeholder 5">
            <a:extLst>
              <a:ext uri="{FF2B5EF4-FFF2-40B4-BE49-F238E27FC236}">
                <a16:creationId xmlns:a16="http://schemas.microsoft.com/office/drawing/2014/main" id="{18C4F478-E967-A54C-9FE0-40249E2410E4}"/>
              </a:ext>
            </a:extLst>
          </p:cNvPr>
          <p:cNvSpPr>
            <a:spLocks noGrp="1"/>
          </p:cNvSpPr>
          <p:nvPr>
            <p:ph type="body" sz="quarter" idx="18" hasCustomPrompt="1"/>
          </p:nvPr>
        </p:nvSpPr>
        <p:spPr>
          <a:xfrm>
            <a:off x="585216" y="457200"/>
            <a:ext cx="10972800" cy="548640"/>
          </a:xfrm>
          <a:prstGeom prst="rect">
            <a:avLst/>
          </a:prstGeom>
        </p:spPr>
        <p:txBody>
          <a:bodyPr/>
          <a:lstStyle>
            <a:lvl1pPr marL="0" indent="0">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Agenda title</a:t>
            </a:r>
          </a:p>
        </p:txBody>
      </p:sp>
    </p:spTree>
    <p:extLst>
      <p:ext uri="{BB962C8B-B14F-4D97-AF65-F5344CB8AC3E}">
        <p14:creationId xmlns:p14="http://schemas.microsoft.com/office/powerpoint/2010/main" val="1584611512"/>
      </p:ext>
    </p:extLst>
  </p:cSld>
  <p:clrMapOvr>
    <a:masterClrMapping/>
  </p:clrMapOvr>
  <p:transition>
    <p:fade/>
  </p:transition>
  <p:extLst>
    <p:ext uri="{DCECCB84-F9BA-43D5-87BE-67443E8EF086}">
      <p15:sldGuideLst xmlns:p15="http://schemas.microsoft.com/office/powerpoint/2012/main">
        <p15:guide id="1" pos="2544">
          <p15:clr>
            <a:srgbClr val="FBAE4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9A4178-8B45-464F-A2CC-1FBC92D34413}"/>
              </a:ext>
            </a:extLst>
          </p:cNvPr>
          <p:cNvSpPr>
            <a:spLocks noGrp="1"/>
          </p:cNvSpPr>
          <p:nvPr>
            <p:ph type="body" sz="quarter" idx="18" hasCustomPrompt="1"/>
          </p:nvPr>
        </p:nvSpPr>
        <p:spPr>
          <a:xfrm>
            <a:off x="584201" y="2474913"/>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7" name="Picture Placeholder 6"/>
          <p:cNvSpPr>
            <a:spLocks noGrp="1"/>
          </p:cNvSpPr>
          <p:nvPr>
            <p:ph type="pic" sz="quarter" idx="11" hasCustomPrompt="1"/>
          </p:nvPr>
        </p:nvSpPr>
        <p:spPr>
          <a:xfrm>
            <a:off x="5334001" y="0"/>
            <a:ext cx="6858000" cy="6858000"/>
          </a:xfrm>
          <a:prstGeom prst="rect">
            <a:avLst/>
          </a:prstGeom>
        </p:spPr>
        <p:txBody>
          <a:bodyPr/>
          <a:lstStyle>
            <a:lvl1pPr marL="0" indent="0">
              <a:buNone/>
              <a:defRPr/>
            </a:lvl1pPr>
          </a:lstStyle>
          <a:p>
            <a:r>
              <a:rPr lang="en-US"/>
              <a:t>Tap to insert photo or illustration</a:t>
            </a:r>
          </a:p>
        </p:txBody>
      </p:sp>
      <p:sp>
        <p:nvSpPr>
          <p:cNvPr id="8" name="Title 1">
            <a:extLst>
              <a:ext uri="{FF2B5EF4-FFF2-40B4-BE49-F238E27FC236}">
                <a16:creationId xmlns:a16="http://schemas.microsoft.com/office/drawing/2014/main" id="{62A23E9A-D633-4922-9865-01F536EF3D42}"/>
              </a:ext>
            </a:extLst>
          </p:cNvPr>
          <p:cNvSpPr>
            <a:spLocks noGrp="1"/>
          </p:cNvSpPr>
          <p:nvPr>
            <p:ph type="title" hasCustomPrompt="1"/>
          </p:nvPr>
        </p:nvSpPr>
        <p:spPr>
          <a:xfrm>
            <a:off x="588263" y="457200"/>
            <a:ext cx="10972800" cy="553998"/>
          </a:xfrm>
          <a:prstGeom prst="rect">
            <a:avLst/>
          </a:prstGeom>
        </p:spPr>
        <p:txBody>
          <a:bodyPr/>
          <a:lstStyle>
            <a:lvl1pPr>
              <a:defRPr baseline="0"/>
            </a:lvl1pPr>
          </a:lstStyle>
          <a:p>
            <a:r>
              <a:rPr lang="en-US"/>
              <a:t>Overview title</a:t>
            </a:r>
          </a:p>
        </p:txBody>
      </p:sp>
      <p:sp>
        <p:nvSpPr>
          <p:cNvPr id="19" name="Text Placeholder 18"/>
          <p:cNvSpPr>
            <a:spLocks noGrp="1"/>
          </p:cNvSpPr>
          <p:nvPr>
            <p:ph type="body" sz="quarter" idx="17" hasCustomPrompt="1"/>
          </p:nvPr>
        </p:nvSpPr>
        <p:spPr>
          <a:xfrm>
            <a:off x="585217" y="1435609"/>
            <a:ext cx="3657600" cy="615553"/>
          </a:xfrm>
          <a:prstGeom prst="rect">
            <a:avLst/>
          </a:prstGeom>
        </p:spPr>
        <p:txBody>
          <a:bodyPr/>
          <a:lstStyle>
            <a:lvl1pPr marL="0" indent="0">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p:txBody>
      </p:sp>
      <p:sp>
        <p:nvSpPr>
          <p:cNvPr id="6" name="Text Placeholder 2">
            <a:extLst>
              <a:ext uri="{FF2B5EF4-FFF2-40B4-BE49-F238E27FC236}">
                <a16:creationId xmlns:a16="http://schemas.microsoft.com/office/drawing/2014/main" id="{06CC0764-984F-D845-8C91-DBE57F364214}"/>
              </a:ext>
            </a:extLst>
          </p:cNvPr>
          <p:cNvSpPr>
            <a:spLocks noGrp="1"/>
          </p:cNvSpPr>
          <p:nvPr>
            <p:ph type="body" sz="quarter" idx="19" hasCustomPrompt="1"/>
          </p:nvPr>
        </p:nvSpPr>
        <p:spPr>
          <a:xfrm>
            <a:off x="584201" y="3210585"/>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9" name="Text Placeholder 2">
            <a:extLst>
              <a:ext uri="{FF2B5EF4-FFF2-40B4-BE49-F238E27FC236}">
                <a16:creationId xmlns:a16="http://schemas.microsoft.com/office/drawing/2014/main" id="{7CBDA763-E044-4341-A6B7-206C59A6B3AA}"/>
              </a:ext>
            </a:extLst>
          </p:cNvPr>
          <p:cNvSpPr>
            <a:spLocks noGrp="1"/>
          </p:cNvSpPr>
          <p:nvPr>
            <p:ph type="body" sz="quarter" idx="20" hasCustomPrompt="1"/>
          </p:nvPr>
        </p:nvSpPr>
        <p:spPr>
          <a:xfrm>
            <a:off x="584199" y="5314623"/>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10" name="Text Placeholder 2">
            <a:extLst>
              <a:ext uri="{FF2B5EF4-FFF2-40B4-BE49-F238E27FC236}">
                <a16:creationId xmlns:a16="http://schemas.microsoft.com/office/drawing/2014/main" id="{4CA64B51-BCCD-9F4B-8C1D-B7E25C978058}"/>
              </a:ext>
            </a:extLst>
          </p:cNvPr>
          <p:cNvSpPr>
            <a:spLocks noGrp="1"/>
          </p:cNvSpPr>
          <p:nvPr>
            <p:ph type="body" sz="quarter" idx="21" hasCustomPrompt="1"/>
          </p:nvPr>
        </p:nvSpPr>
        <p:spPr>
          <a:xfrm>
            <a:off x="584201" y="3894769"/>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11" name="Text Placeholder 2">
            <a:extLst>
              <a:ext uri="{FF2B5EF4-FFF2-40B4-BE49-F238E27FC236}">
                <a16:creationId xmlns:a16="http://schemas.microsoft.com/office/drawing/2014/main" id="{7FE7FA74-C176-684B-A3F3-2529FF25791F}"/>
              </a:ext>
            </a:extLst>
          </p:cNvPr>
          <p:cNvSpPr>
            <a:spLocks noGrp="1"/>
          </p:cNvSpPr>
          <p:nvPr>
            <p:ph type="body" sz="quarter" idx="22" hasCustomPrompt="1"/>
          </p:nvPr>
        </p:nvSpPr>
        <p:spPr>
          <a:xfrm>
            <a:off x="584200" y="4578952"/>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Tree>
    <p:extLst>
      <p:ext uri="{BB962C8B-B14F-4D97-AF65-F5344CB8AC3E}">
        <p14:creationId xmlns:p14="http://schemas.microsoft.com/office/powerpoint/2010/main" val="158306645"/>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Overview 2">
    <p:spTree>
      <p:nvGrpSpPr>
        <p:cNvPr id="1" name=""/>
        <p:cNvGrpSpPr/>
        <p:nvPr/>
      </p:nvGrpSpPr>
      <p:grpSpPr>
        <a:xfrm>
          <a:off x="0" y="0"/>
          <a:ext cx="0" cy="0"/>
          <a:chOff x="0" y="0"/>
          <a:chExt cx="0" cy="0"/>
        </a:xfrm>
      </p:grpSpPr>
      <p:sp>
        <p:nvSpPr>
          <p:cNvPr id="5" name="Oval 14">
            <a:extLst>
              <a:ext uri="{FF2B5EF4-FFF2-40B4-BE49-F238E27FC236}">
                <a16:creationId xmlns:a16="http://schemas.microsoft.com/office/drawing/2014/main" id="{6D7B0B18-89CF-4841-953C-B45CD5272B6B}"/>
              </a:ext>
            </a:extLst>
          </p:cNvPr>
          <p:cNvSpPr/>
          <p:nvPr userDrawn="1"/>
        </p:nvSpPr>
        <p:spPr>
          <a:xfrm>
            <a:off x="825944" y="1184026"/>
            <a:ext cx="2423160" cy="2377440"/>
          </a:xfrm>
          <a:prstGeom prst="rect">
            <a:avLst/>
          </a:prstGeom>
          <a:solidFill>
            <a:schemeClr val="accent1">
              <a:alpha val="80000"/>
            </a:schemeClr>
          </a:solidFill>
          <a:ln>
            <a:noFill/>
          </a:ln>
        </p:spPr>
        <p:txBody>
          <a:bodyPr wrap="none" lIns="0" tIns="0" rIns="0" bIns="0" anchor="ctr">
            <a:noAutofit/>
          </a:bodyPr>
          <a:lstStyle/>
          <a:p>
            <a:pPr marL="7780" indent="-7780" algn="ctr" defTabSz="914192">
              <a:lnSpc>
                <a:spcPct val="90000"/>
              </a:lnSpc>
            </a:pPr>
            <a:endParaRPr lang="en-US" sz="4312">
              <a:solidFill>
                <a:srgbClr val="FFFFFF"/>
              </a:solidFill>
              <a:latin typeface="Segoe UI Semilight" panose="020B0402040204020203" pitchFamily="34" charset="0"/>
              <a:cs typeface="Segoe UI Semilight" panose="020B0402040204020203" pitchFamily="34" charset="0"/>
            </a:endParaRPr>
          </a:p>
        </p:txBody>
      </p:sp>
      <p:sp>
        <p:nvSpPr>
          <p:cNvPr id="6" name="Arc 15">
            <a:extLst>
              <a:ext uri="{FF2B5EF4-FFF2-40B4-BE49-F238E27FC236}">
                <a16:creationId xmlns:a16="http://schemas.microsoft.com/office/drawing/2014/main" id="{65DC695A-3EDE-41BA-9220-0F5F46D213D8}"/>
              </a:ext>
            </a:extLst>
          </p:cNvPr>
          <p:cNvSpPr/>
          <p:nvPr/>
        </p:nvSpPr>
        <p:spPr bwMode="auto">
          <a:xfrm>
            <a:off x="811338" y="1168577"/>
            <a:ext cx="2437766" cy="243776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2353">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23" name="Text Placeholder 34">
            <a:extLst>
              <a:ext uri="{FF2B5EF4-FFF2-40B4-BE49-F238E27FC236}">
                <a16:creationId xmlns:a16="http://schemas.microsoft.com/office/drawing/2014/main" id="{54BCC0EF-5F2C-4301-8B3B-27D0B16B8095}"/>
              </a:ext>
            </a:extLst>
          </p:cNvPr>
          <p:cNvSpPr>
            <a:spLocks noGrp="1"/>
          </p:cNvSpPr>
          <p:nvPr userDrawn="1">
            <p:ph type="body" sz="quarter" idx="16" hasCustomPrompt="1"/>
          </p:nvPr>
        </p:nvSpPr>
        <p:spPr>
          <a:xfrm>
            <a:off x="825945" y="2560321"/>
            <a:ext cx="2423159"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sz="1600">
                <a:solidFill>
                  <a:schemeClr val="bg1"/>
                </a:solidFill>
                <a:latin typeface="Segoe UI Semibold" panose="020B0702040204020203" pitchFamily="34" charset="0"/>
                <a:cs typeface="Segoe UI Semibold" panose="020B07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14" name="Picture Placeholder 13"/>
          <p:cNvSpPr>
            <a:spLocks noGrp="1"/>
          </p:cNvSpPr>
          <p:nvPr userDrawn="1">
            <p:ph type="pic" sz="quarter" idx="24" hasCustomPrompt="1"/>
          </p:nvPr>
        </p:nvSpPr>
        <p:spPr>
          <a:xfrm>
            <a:off x="-21337" y="3659010"/>
            <a:ext cx="12192000" cy="3198990"/>
          </a:xfrm>
          <a:prstGeom prst="rect">
            <a:avLst/>
          </a:prstGeom>
        </p:spPr>
        <p:txBody>
          <a:bodyPr/>
          <a:lstStyle>
            <a:lvl1pPr marL="0" indent="0">
              <a:buNone/>
              <a:defRPr/>
            </a:lvl1pPr>
          </a:lstStyle>
          <a:p>
            <a:r>
              <a:rPr lang="en-US"/>
              <a:t>Tap to insert photo or illustration</a:t>
            </a:r>
          </a:p>
        </p:txBody>
      </p:sp>
      <p:sp>
        <p:nvSpPr>
          <p:cNvPr id="37" name="Arc 15">
            <a:extLst>
              <a:ext uri="{FF2B5EF4-FFF2-40B4-BE49-F238E27FC236}">
                <a16:creationId xmlns:a16="http://schemas.microsoft.com/office/drawing/2014/main" id="{65DC695A-3EDE-41BA-9220-0F5F46D213D8}"/>
              </a:ext>
            </a:extLst>
          </p:cNvPr>
          <p:cNvSpPr/>
          <p:nvPr/>
        </p:nvSpPr>
        <p:spPr bwMode="auto">
          <a:xfrm>
            <a:off x="4926975" y="1168577"/>
            <a:ext cx="2437766" cy="243776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2353">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48" name="Text Placeholder 7"/>
          <p:cNvSpPr>
            <a:spLocks noGrp="1"/>
          </p:cNvSpPr>
          <p:nvPr userDrawn="1">
            <p:ph type="body" sz="quarter" idx="19" hasCustomPrompt="1"/>
          </p:nvPr>
        </p:nvSpPr>
        <p:spPr>
          <a:xfrm>
            <a:off x="1024381" y="1555891"/>
            <a:ext cx="2011680" cy="731520"/>
          </a:xfrm>
          <a:prstGeom prst="rect">
            <a:avLst/>
          </a:prstGeom>
        </p:spPr>
        <p:txBody>
          <a:bodyPr anchor="ctr"/>
          <a:lstStyle>
            <a:lvl1pPr marL="0" indent="0" algn="ctr">
              <a:buNone/>
              <a:defRPr sz="4800">
                <a:solidFill>
                  <a:schemeClr val="bg1"/>
                </a:solidFill>
                <a:latin typeface="+mj-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1</a:t>
            </a:r>
          </a:p>
        </p:txBody>
      </p:sp>
      <p:sp>
        <p:nvSpPr>
          <p:cNvPr id="49" name="Title 1">
            <a:extLst>
              <a:ext uri="{FF2B5EF4-FFF2-40B4-BE49-F238E27FC236}">
                <a16:creationId xmlns:a16="http://schemas.microsoft.com/office/drawing/2014/main" id="{62A23E9A-D633-4922-9865-01F536EF3D42}"/>
              </a:ext>
            </a:extLst>
          </p:cNvPr>
          <p:cNvSpPr>
            <a:spLocks noGrp="1"/>
          </p:cNvSpPr>
          <p:nvPr>
            <p:ph type="title" hasCustomPrompt="1"/>
          </p:nvPr>
        </p:nvSpPr>
        <p:spPr>
          <a:xfrm>
            <a:off x="588263" y="457200"/>
            <a:ext cx="10972800" cy="553998"/>
          </a:xfrm>
          <a:prstGeom prst="rect">
            <a:avLst/>
          </a:prstGeom>
        </p:spPr>
        <p:txBody>
          <a:bodyPr/>
          <a:lstStyle>
            <a:lvl1pPr>
              <a:defRPr baseline="0"/>
            </a:lvl1pPr>
          </a:lstStyle>
          <a:p>
            <a:r>
              <a:rPr lang="en-US"/>
              <a:t>Overview</a:t>
            </a:r>
          </a:p>
        </p:txBody>
      </p:sp>
      <p:sp>
        <p:nvSpPr>
          <p:cNvPr id="50" name="Oval 14">
            <a:extLst>
              <a:ext uri="{FF2B5EF4-FFF2-40B4-BE49-F238E27FC236}">
                <a16:creationId xmlns:a16="http://schemas.microsoft.com/office/drawing/2014/main" id="{6D7B0B18-89CF-4841-953C-B45CD5272B6B}"/>
              </a:ext>
            </a:extLst>
          </p:cNvPr>
          <p:cNvSpPr/>
          <p:nvPr userDrawn="1"/>
        </p:nvSpPr>
        <p:spPr>
          <a:xfrm>
            <a:off x="4874428" y="1165860"/>
            <a:ext cx="2423160" cy="2377440"/>
          </a:xfrm>
          <a:prstGeom prst="rect">
            <a:avLst/>
          </a:prstGeom>
          <a:solidFill>
            <a:schemeClr val="accent1">
              <a:alpha val="80000"/>
            </a:schemeClr>
          </a:solidFill>
          <a:ln>
            <a:noFill/>
          </a:ln>
        </p:spPr>
        <p:txBody>
          <a:bodyPr wrap="none" lIns="0" tIns="0" rIns="0" bIns="0" anchor="ctr">
            <a:noAutofit/>
          </a:bodyPr>
          <a:lstStyle/>
          <a:p>
            <a:pPr marL="7780" indent="-7780" algn="ctr" defTabSz="914192">
              <a:lnSpc>
                <a:spcPct val="90000"/>
              </a:lnSpc>
            </a:pPr>
            <a:endParaRPr lang="en-US" sz="4312">
              <a:solidFill>
                <a:srgbClr val="FFFFFF"/>
              </a:solidFill>
              <a:latin typeface="Segoe UI Semilight" panose="020B0402040204020203" pitchFamily="34" charset="0"/>
              <a:cs typeface="Segoe UI Semilight" panose="020B0402040204020203" pitchFamily="34" charset="0"/>
            </a:endParaRPr>
          </a:p>
        </p:txBody>
      </p:sp>
      <p:sp>
        <p:nvSpPr>
          <p:cNvPr id="51" name="Arc 15">
            <a:extLst>
              <a:ext uri="{FF2B5EF4-FFF2-40B4-BE49-F238E27FC236}">
                <a16:creationId xmlns:a16="http://schemas.microsoft.com/office/drawing/2014/main" id="{65DC695A-3EDE-41BA-9220-0F5F46D213D8}"/>
              </a:ext>
            </a:extLst>
          </p:cNvPr>
          <p:cNvSpPr/>
          <p:nvPr userDrawn="1"/>
        </p:nvSpPr>
        <p:spPr bwMode="auto">
          <a:xfrm>
            <a:off x="4866649" y="1171580"/>
            <a:ext cx="2437766" cy="243776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2353">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52" name="Text Placeholder 34">
            <a:extLst>
              <a:ext uri="{FF2B5EF4-FFF2-40B4-BE49-F238E27FC236}">
                <a16:creationId xmlns:a16="http://schemas.microsoft.com/office/drawing/2014/main" id="{54BCC0EF-5F2C-4301-8B3B-27D0B16B8095}"/>
              </a:ext>
            </a:extLst>
          </p:cNvPr>
          <p:cNvSpPr>
            <a:spLocks noGrp="1"/>
          </p:cNvSpPr>
          <p:nvPr>
            <p:ph type="body" sz="quarter" idx="25" hasCustomPrompt="1"/>
          </p:nvPr>
        </p:nvSpPr>
        <p:spPr>
          <a:xfrm>
            <a:off x="4874428" y="2537460"/>
            <a:ext cx="2423160"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lang="en-US" sz="1600" kern="1200" spc="0" baseline="0" dirty="0">
                <a:solidFill>
                  <a:schemeClr val="bg1"/>
                </a:solidFill>
                <a:latin typeface="Segoe UI Semibold" panose="020B0702040204020203" pitchFamily="34" charset="0"/>
                <a:ea typeface="+mn-ea"/>
                <a:cs typeface="Segoe UI Semibold" panose="020B07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53" name="Text Placeholder 7"/>
          <p:cNvSpPr>
            <a:spLocks noGrp="1"/>
          </p:cNvSpPr>
          <p:nvPr>
            <p:ph type="body" sz="quarter" idx="26" hasCustomPrompt="1"/>
          </p:nvPr>
        </p:nvSpPr>
        <p:spPr>
          <a:xfrm>
            <a:off x="5090160" y="1600201"/>
            <a:ext cx="2011680" cy="731520"/>
          </a:xfrm>
          <a:prstGeom prst="rect">
            <a:avLst/>
          </a:prstGeom>
        </p:spPr>
        <p:txBody>
          <a:bodyPr anchor="ctr"/>
          <a:lstStyle>
            <a:lvl1pPr marL="0" indent="0" algn="ctr">
              <a:buNone/>
              <a:defRPr sz="4800">
                <a:solidFill>
                  <a:schemeClr val="bg1"/>
                </a:solidFill>
                <a:latin typeface="+mj-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2</a:t>
            </a:r>
          </a:p>
        </p:txBody>
      </p:sp>
      <p:sp>
        <p:nvSpPr>
          <p:cNvPr id="54" name="Oval 14">
            <a:extLst>
              <a:ext uri="{FF2B5EF4-FFF2-40B4-BE49-F238E27FC236}">
                <a16:creationId xmlns:a16="http://schemas.microsoft.com/office/drawing/2014/main" id="{6D7B0B18-89CF-4841-953C-B45CD5272B6B}"/>
              </a:ext>
            </a:extLst>
          </p:cNvPr>
          <p:cNvSpPr/>
          <p:nvPr userDrawn="1"/>
        </p:nvSpPr>
        <p:spPr>
          <a:xfrm>
            <a:off x="8921959" y="1165860"/>
            <a:ext cx="2423160" cy="2377440"/>
          </a:xfrm>
          <a:prstGeom prst="rect">
            <a:avLst/>
          </a:prstGeom>
          <a:solidFill>
            <a:schemeClr val="accent1">
              <a:alpha val="80000"/>
            </a:schemeClr>
          </a:solidFill>
          <a:ln>
            <a:noFill/>
          </a:ln>
        </p:spPr>
        <p:txBody>
          <a:bodyPr wrap="none" lIns="0" tIns="0" rIns="0" bIns="0" anchor="ctr">
            <a:noAutofit/>
          </a:bodyPr>
          <a:lstStyle/>
          <a:p>
            <a:pPr marL="7780" indent="-7780" algn="ctr" defTabSz="914192">
              <a:lnSpc>
                <a:spcPct val="90000"/>
              </a:lnSpc>
            </a:pPr>
            <a:endParaRPr lang="en-US" sz="4312">
              <a:solidFill>
                <a:srgbClr val="FFFFFF"/>
              </a:solidFill>
              <a:latin typeface="Segoe UI Semilight" panose="020B0402040204020203" pitchFamily="34" charset="0"/>
              <a:cs typeface="Segoe UI Semilight" panose="020B0402040204020203" pitchFamily="34" charset="0"/>
            </a:endParaRPr>
          </a:p>
        </p:txBody>
      </p:sp>
      <p:sp>
        <p:nvSpPr>
          <p:cNvPr id="55" name="Arc 15">
            <a:extLst>
              <a:ext uri="{FF2B5EF4-FFF2-40B4-BE49-F238E27FC236}">
                <a16:creationId xmlns:a16="http://schemas.microsoft.com/office/drawing/2014/main" id="{65DC695A-3EDE-41BA-9220-0F5F46D213D8}"/>
              </a:ext>
            </a:extLst>
          </p:cNvPr>
          <p:cNvSpPr/>
          <p:nvPr userDrawn="1"/>
        </p:nvSpPr>
        <p:spPr bwMode="auto">
          <a:xfrm>
            <a:off x="8921960" y="1174583"/>
            <a:ext cx="2437766" cy="243776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2353">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56" name="Text Placeholder 34">
            <a:extLst>
              <a:ext uri="{FF2B5EF4-FFF2-40B4-BE49-F238E27FC236}">
                <a16:creationId xmlns:a16="http://schemas.microsoft.com/office/drawing/2014/main" id="{54BCC0EF-5F2C-4301-8B3B-27D0B16B8095}"/>
              </a:ext>
            </a:extLst>
          </p:cNvPr>
          <p:cNvSpPr>
            <a:spLocks noGrp="1"/>
          </p:cNvSpPr>
          <p:nvPr>
            <p:ph type="body" sz="quarter" idx="27" hasCustomPrompt="1"/>
          </p:nvPr>
        </p:nvSpPr>
        <p:spPr>
          <a:xfrm>
            <a:off x="8929738" y="2537460"/>
            <a:ext cx="2423158"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lang="en-US" sz="1600" kern="1200" spc="0" baseline="0" dirty="0">
                <a:solidFill>
                  <a:schemeClr val="bg1"/>
                </a:solidFill>
                <a:latin typeface="Segoe UI Semibold" panose="020B0702040204020203" pitchFamily="34" charset="0"/>
                <a:ea typeface="+mn-ea"/>
                <a:cs typeface="Segoe UI Semibold" panose="020B07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57" name="Text Placeholder 7"/>
          <p:cNvSpPr>
            <a:spLocks noGrp="1"/>
          </p:cNvSpPr>
          <p:nvPr>
            <p:ph type="body" sz="quarter" idx="28" hasCustomPrompt="1"/>
          </p:nvPr>
        </p:nvSpPr>
        <p:spPr>
          <a:xfrm>
            <a:off x="9135003" y="1600201"/>
            <a:ext cx="2011680" cy="731520"/>
          </a:xfrm>
          <a:prstGeom prst="rect">
            <a:avLst/>
          </a:prstGeom>
        </p:spPr>
        <p:txBody>
          <a:bodyPr anchor="ctr"/>
          <a:lstStyle>
            <a:lvl1pPr marL="0" indent="0" algn="ctr">
              <a:buNone/>
              <a:defRPr sz="4800">
                <a:solidFill>
                  <a:schemeClr val="bg1"/>
                </a:solidFill>
                <a:latin typeface="+mj-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3</a:t>
            </a:r>
          </a:p>
        </p:txBody>
      </p:sp>
    </p:spTree>
    <p:extLst>
      <p:ext uri="{BB962C8B-B14F-4D97-AF65-F5344CB8AC3E}">
        <p14:creationId xmlns:p14="http://schemas.microsoft.com/office/powerpoint/2010/main" val="2942279616"/>
      </p:ext>
    </p:extLst>
  </p:cSld>
  <p:clrMapOvr>
    <a:masterClrMapping/>
  </p:clrMapOvr>
  <p:transition>
    <p:fade/>
  </p:transition>
  <p:extLst>
    <p:ext uri="{DCECCB84-F9BA-43D5-87BE-67443E8EF086}">
      <p15:sldGuideLst xmlns:p15="http://schemas.microsoft.com/office/powerpoint/2012/main">
        <p15:guide id="1" pos="7152">
          <p15:clr>
            <a:srgbClr val="FBAE40"/>
          </p15:clr>
        </p15:guide>
        <p15:guide id="2" orient="horz" pos="2232">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Industry trend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18520" cy="553998"/>
          </a:xfrm>
          <a:prstGeom prst="rect">
            <a:avLst/>
          </a:prstGeom>
        </p:spPr>
        <p:txBody>
          <a:bodyPr/>
          <a:lstStyle>
            <a:lvl1pPr>
              <a:defRPr baseline="0"/>
            </a:lvl1pPr>
          </a:lstStyle>
          <a:p>
            <a:r>
              <a:rPr lang="en-US"/>
              <a:t>Industry trends</a:t>
            </a:r>
          </a:p>
        </p:txBody>
      </p:sp>
      <p:grpSp>
        <p:nvGrpSpPr>
          <p:cNvPr id="7" name="Group 6" descr="Four squares graphic">
            <a:extLst>
              <a:ext uri="{FF2B5EF4-FFF2-40B4-BE49-F238E27FC236}">
                <a16:creationId xmlns:a16="http://schemas.microsoft.com/office/drawing/2014/main" id="{DCF799C2-EB5E-4B79-829E-B85630E87E3E}"/>
              </a:ext>
            </a:extLst>
          </p:cNvPr>
          <p:cNvGrpSpPr/>
          <p:nvPr userDrawn="1"/>
        </p:nvGrpSpPr>
        <p:grpSpPr>
          <a:xfrm>
            <a:off x="3896455" y="1229455"/>
            <a:ext cx="4399093" cy="4399093"/>
            <a:chOff x="4163108" y="1344748"/>
            <a:chExt cx="4399093" cy="4399093"/>
          </a:xfrm>
        </p:grpSpPr>
        <p:sp>
          <p:nvSpPr>
            <p:cNvPr id="8" name="Quad Arrow 5">
              <a:extLst>
                <a:ext uri="{FF2B5EF4-FFF2-40B4-BE49-F238E27FC236}">
                  <a16:creationId xmlns:a16="http://schemas.microsoft.com/office/drawing/2014/main" id="{273C25D5-F390-4AD1-AFBD-D9EB2414DA4E}"/>
                </a:ext>
              </a:extLst>
            </p:cNvPr>
            <p:cNvSpPr/>
            <p:nvPr/>
          </p:nvSpPr>
          <p:spPr>
            <a:xfrm>
              <a:off x="4163108" y="1344748"/>
              <a:ext cx="4399093" cy="4399093"/>
            </a:xfrm>
            <a:prstGeom prst="quadArrow">
              <a:avLst>
                <a:gd name="adj1" fmla="val 2000"/>
                <a:gd name="adj2" fmla="val 4000"/>
                <a:gd name="adj3" fmla="val 5000"/>
              </a:avLst>
            </a:prstGeom>
            <a:solidFill>
              <a:srgbClr val="D2D2D2"/>
            </a:solidFill>
            <a:ln>
              <a:noFill/>
            </a:ln>
            <a:effectLst/>
          </p:spPr>
        </p:sp>
        <p:sp>
          <p:nvSpPr>
            <p:cNvPr id="9" name="Freeform 6">
              <a:extLst>
                <a:ext uri="{FF2B5EF4-FFF2-40B4-BE49-F238E27FC236}">
                  <a16:creationId xmlns:a16="http://schemas.microsoft.com/office/drawing/2014/main" id="{70C9D6FE-5D04-4290-82E7-594213AE46C4}"/>
                </a:ext>
              </a:extLst>
            </p:cNvPr>
            <p:cNvSpPr/>
            <p:nvPr/>
          </p:nvSpPr>
          <p:spPr>
            <a:xfrm>
              <a:off x="4449050" y="1630689"/>
              <a:ext cx="1759637" cy="1759637"/>
            </a:xfrm>
            <a:prstGeom prst="rect">
              <a:avLst/>
            </a:prstGeom>
            <a:solidFill>
              <a:srgbClr val="002050"/>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397" eaLnBrk="1" fontAlgn="auto" latinLnBrk="0" hangingPunct="1">
                <a:lnSpc>
                  <a:spcPct val="90000"/>
                </a:lnSpc>
                <a:spcBef>
                  <a:spcPct val="0"/>
                </a:spcBef>
                <a:spcAft>
                  <a:spcPct val="35000"/>
                </a:spcAft>
                <a:buClrTx/>
                <a:buSzTx/>
                <a:buFontTx/>
                <a:buNone/>
                <a:tabLst/>
                <a:defRPr/>
              </a:pPr>
              <a:endParaRPr kumimoji="0" lang="en-US" sz="5299" b="0" i="0" u="none" strike="noStrike" kern="0" cap="none" spc="0" normalizeH="0" baseline="0" noProof="0">
                <a:ln>
                  <a:noFill/>
                </a:ln>
                <a:solidFill>
                  <a:srgbClr val="FFFFFF"/>
                </a:solidFill>
                <a:effectLst/>
                <a:uLnTx/>
                <a:uFillTx/>
                <a:latin typeface="Arial"/>
                <a:ea typeface="+mn-ea"/>
                <a:cs typeface="+mn-cs"/>
              </a:endParaRPr>
            </a:p>
          </p:txBody>
        </p:sp>
        <p:sp>
          <p:nvSpPr>
            <p:cNvPr id="10" name="Freeform 7">
              <a:extLst>
                <a:ext uri="{FF2B5EF4-FFF2-40B4-BE49-F238E27FC236}">
                  <a16:creationId xmlns:a16="http://schemas.microsoft.com/office/drawing/2014/main" id="{24823656-EB61-4BEB-B8CD-3D9F05B3253D}"/>
                </a:ext>
              </a:extLst>
            </p:cNvPr>
            <p:cNvSpPr/>
            <p:nvPr/>
          </p:nvSpPr>
          <p:spPr>
            <a:xfrm>
              <a:off x="6516623" y="1630689"/>
              <a:ext cx="1759637" cy="1759637"/>
            </a:xfrm>
            <a:prstGeom prst="rect">
              <a:avLst/>
            </a:prstGeom>
            <a:solidFill>
              <a:srgbClr val="0078D4"/>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397" eaLnBrk="1" fontAlgn="auto" latinLnBrk="0" hangingPunct="1">
                <a:lnSpc>
                  <a:spcPct val="90000"/>
                </a:lnSpc>
                <a:spcBef>
                  <a:spcPct val="0"/>
                </a:spcBef>
                <a:spcAft>
                  <a:spcPct val="35000"/>
                </a:spcAft>
                <a:buClrTx/>
                <a:buSzTx/>
                <a:buFontTx/>
                <a:buNone/>
                <a:tabLst/>
                <a:defRPr/>
              </a:pPr>
              <a:endParaRPr kumimoji="0" lang="en-US" sz="5299" b="0" i="0" u="none" strike="noStrike" kern="0" cap="none" spc="0" normalizeH="0" baseline="0" noProof="0">
                <a:ln>
                  <a:noFill/>
                </a:ln>
                <a:solidFill>
                  <a:srgbClr val="FFFFFF"/>
                </a:solidFill>
                <a:effectLst/>
                <a:uLnTx/>
                <a:uFillTx/>
                <a:latin typeface="Arial"/>
                <a:ea typeface="+mn-ea"/>
                <a:cs typeface="+mn-cs"/>
              </a:endParaRPr>
            </a:p>
          </p:txBody>
        </p:sp>
        <p:sp>
          <p:nvSpPr>
            <p:cNvPr id="11" name="Freeform 8">
              <a:extLst>
                <a:ext uri="{FF2B5EF4-FFF2-40B4-BE49-F238E27FC236}">
                  <a16:creationId xmlns:a16="http://schemas.microsoft.com/office/drawing/2014/main" id="{0437FDD7-458D-4313-BD6D-AF0B16A3B66E}"/>
                </a:ext>
              </a:extLst>
            </p:cNvPr>
            <p:cNvSpPr/>
            <p:nvPr/>
          </p:nvSpPr>
          <p:spPr>
            <a:xfrm>
              <a:off x="4449050" y="3698262"/>
              <a:ext cx="1759637" cy="1759637"/>
            </a:xfrm>
            <a:prstGeom prst="rect">
              <a:avLst/>
            </a:prstGeom>
            <a:solidFill>
              <a:srgbClr val="0078D4"/>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397" eaLnBrk="1" fontAlgn="auto" latinLnBrk="0" hangingPunct="1">
                <a:lnSpc>
                  <a:spcPct val="90000"/>
                </a:lnSpc>
                <a:spcBef>
                  <a:spcPct val="0"/>
                </a:spcBef>
                <a:spcAft>
                  <a:spcPct val="35000"/>
                </a:spcAft>
                <a:buClrTx/>
                <a:buSzTx/>
                <a:buFontTx/>
                <a:buNone/>
                <a:tabLst/>
                <a:defRPr/>
              </a:pPr>
              <a:endParaRPr kumimoji="0" lang="en-US" sz="5299" b="0" i="0" u="none" strike="noStrike" kern="0" cap="none" spc="0" normalizeH="0" baseline="0" noProof="0">
                <a:ln>
                  <a:noFill/>
                </a:ln>
                <a:solidFill>
                  <a:srgbClr val="FFFFFF"/>
                </a:solidFill>
                <a:effectLst/>
                <a:uLnTx/>
                <a:uFillTx/>
                <a:latin typeface="Arial"/>
                <a:ea typeface="+mn-ea"/>
                <a:cs typeface="+mn-cs"/>
              </a:endParaRPr>
            </a:p>
          </p:txBody>
        </p:sp>
        <p:sp>
          <p:nvSpPr>
            <p:cNvPr id="12" name="Freeform 9">
              <a:extLst>
                <a:ext uri="{FF2B5EF4-FFF2-40B4-BE49-F238E27FC236}">
                  <a16:creationId xmlns:a16="http://schemas.microsoft.com/office/drawing/2014/main" id="{15057D01-BB79-48D2-838B-8D638486267C}"/>
                </a:ext>
              </a:extLst>
            </p:cNvPr>
            <p:cNvSpPr/>
            <p:nvPr/>
          </p:nvSpPr>
          <p:spPr>
            <a:xfrm>
              <a:off x="6516623" y="3698262"/>
              <a:ext cx="1759637" cy="1759637"/>
            </a:xfrm>
            <a:prstGeom prst="rect">
              <a:avLst/>
            </a:prstGeom>
            <a:solidFill>
              <a:srgbClr val="002050"/>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397" eaLnBrk="1" fontAlgn="auto" latinLnBrk="0" hangingPunct="1">
                <a:lnSpc>
                  <a:spcPct val="90000"/>
                </a:lnSpc>
                <a:spcBef>
                  <a:spcPct val="0"/>
                </a:spcBef>
                <a:spcAft>
                  <a:spcPct val="35000"/>
                </a:spcAft>
                <a:buClrTx/>
                <a:buSzTx/>
                <a:buFontTx/>
                <a:buNone/>
                <a:tabLst/>
                <a:defRPr/>
              </a:pPr>
              <a:endParaRPr kumimoji="0" lang="en-US" sz="5299" b="0" i="0" u="none" strike="noStrike" kern="0" cap="none" spc="0" normalizeH="0" baseline="0" noProof="0">
                <a:ln>
                  <a:noFill/>
                </a:ln>
                <a:solidFill>
                  <a:srgbClr val="FFFFFF"/>
                </a:solidFill>
                <a:effectLst/>
                <a:uLnTx/>
                <a:uFillTx/>
                <a:latin typeface="Arial"/>
                <a:ea typeface="+mn-ea"/>
                <a:cs typeface="+mn-cs"/>
              </a:endParaRPr>
            </a:p>
          </p:txBody>
        </p:sp>
      </p:grpSp>
      <p:sp>
        <p:nvSpPr>
          <p:cNvPr id="14" name="Text Placeholder 13"/>
          <p:cNvSpPr>
            <a:spLocks noGrp="1"/>
          </p:cNvSpPr>
          <p:nvPr>
            <p:ph type="body" sz="quarter" idx="14" hasCustomPrompt="1"/>
          </p:nvPr>
        </p:nvSpPr>
        <p:spPr>
          <a:xfrm>
            <a:off x="2892900" y="1747611"/>
            <a:ext cx="1108075" cy="307777"/>
          </a:xfrm>
          <a:prstGeom prst="rect">
            <a:avLst/>
          </a:prstGeom>
        </p:spPr>
        <p:txBody>
          <a:bodyPr anchor="ctr"/>
          <a:lstStyle>
            <a:lvl1pPr marL="0" indent="0" algn="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22" name="Text Placeholder 13"/>
          <p:cNvSpPr>
            <a:spLocks noGrp="1"/>
          </p:cNvSpPr>
          <p:nvPr>
            <p:ph type="body" sz="quarter" idx="16" hasCustomPrompt="1"/>
          </p:nvPr>
        </p:nvSpPr>
        <p:spPr>
          <a:xfrm>
            <a:off x="2891833" y="3897571"/>
            <a:ext cx="1108075" cy="307777"/>
          </a:xfrm>
          <a:prstGeom prst="rect">
            <a:avLst/>
          </a:prstGeom>
        </p:spPr>
        <p:txBody>
          <a:bodyPr anchor="ctr"/>
          <a:lstStyle>
            <a:lvl1pPr marL="0" indent="0" algn="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26" name="Text Placeholder 13"/>
          <p:cNvSpPr>
            <a:spLocks noGrp="1"/>
          </p:cNvSpPr>
          <p:nvPr>
            <p:ph type="body" sz="quarter" idx="18" hasCustomPrompt="1"/>
          </p:nvPr>
        </p:nvSpPr>
        <p:spPr>
          <a:xfrm>
            <a:off x="8156306" y="1747611"/>
            <a:ext cx="1108075"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28" name="Text Placeholder 13"/>
          <p:cNvSpPr>
            <a:spLocks noGrp="1"/>
          </p:cNvSpPr>
          <p:nvPr>
            <p:ph type="body" sz="quarter" idx="20" hasCustomPrompt="1"/>
          </p:nvPr>
        </p:nvSpPr>
        <p:spPr>
          <a:xfrm>
            <a:off x="8156306" y="3897571"/>
            <a:ext cx="1108075"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4" name="Picture Placeholder 3">
            <a:extLst>
              <a:ext uri="{FF2B5EF4-FFF2-40B4-BE49-F238E27FC236}">
                <a16:creationId xmlns:a16="http://schemas.microsoft.com/office/drawing/2014/main" id="{FB72F310-77B8-5540-85B9-811284492CC4}"/>
              </a:ext>
            </a:extLst>
          </p:cNvPr>
          <p:cNvSpPr>
            <a:spLocks noGrp="1"/>
          </p:cNvSpPr>
          <p:nvPr>
            <p:ph type="pic" sz="quarter" idx="28" hasCustomPrompt="1"/>
          </p:nvPr>
        </p:nvSpPr>
        <p:spPr>
          <a:xfrm>
            <a:off x="4403402" y="1919985"/>
            <a:ext cx="1317625" cy="86042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4" name="Picture Placeholder 3">
            <a:extLst>
              <a:ext uri="{FF2B5EF4-FFF2-40B4-BE49-F238E27FC236}">
                <a16:creationId xmlns:a16="http://schemas.microsoft.com/office/drawing/2014/main" id="{21D38A6A-82E8-794D-9F34-FE75356146D1}"/>
              </a:ext>
            </a:extLst>
          </p:cNvPr>
          <p:cNvSpPr>
            <a:spLocks noGrp="1"/>
          </p:cNvSpPr>
          <p:nvPr>
            <p:ph type="pic" sz="quarter" idx="29" hasCustomPrompt="1"/>
          </p:nvPr>
        </p:nvSpPr>
        <p:spPr>
          <a:xfrm>
            <a:off x="6477674" y="1919984"/>
            <a:ext cx="1317625" cy="86042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5" name="Picture Placeholder 3">
            <a:extLst>
              <a:ext uri="{FF2B5EF4-FFF2-40B4-BE49-F238E27FC236}">
                <a16:creationId xmlns:a16="http://schemas.microsoft.com/office/drawing/2014/main" id="{4488705A-B47A-104F-A95F-5390C9E86B64}"/>
              </a:ext>
            </a:extLst>
          </p:cNvPr>
          <p:cNvSpPr>
            <a:spLocks noGrp="1"/>
          </p:cNvSpPr>
          <p:nvPr>
            <p:ph type="pic" sz="quarter" idx="30" hasCustomPrompt="1"/>
          </p:nvPr>
        </p:nvSpPr>
        <p:spPr>
          <a:xfrm>
            <a:off x="4403402" y="4032573"/>
            <a:ext cx="1317625" cy="86042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7" name="Picture Placeholder 3">
            <a:extLst>
              <a:ext uri="{FF2B5EF4-FFF2-40B4-BE49-F238E27FC236}">
                <a16:creationId xmlns:a16="http://schemas.microsoft.com/office/drawing/2014/main" id="{D80C3FE3-AAAE-324D-A61B-414365350B32}"/>
              </a:ext>
            </a:extLst>
          </p:cNvPr>
          <p:cNvSpPr>
            <a:spLocks noGrp="1"/>
          </p:cNvSpPr>
          <p:nvPr>
            <p:ph type="pic" sz="quarter" idx="31" hasCustomPrompt="1"/>
          </p:nvPr>
        </p:nvSpPr>
        <p:spPr>
          <a:xfrm>
            <a:off x="6474547" y="4035367"/>
            <a:ext cx="1317625" cy="86042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 name="Text Placeholder 4">
            <a:extLst>
              <a:ext uri="{FF2B5EF4-FFF2-40B4-BE49-F238E27FC236}">
                <a16:creationId xmlns:a16="http://schemas.microsoft.com/office/drawing/2014/main" id="{D310B0B2-9A8B-4ECC-8989-D07DCBB252AE}"/>
              </a:ext>
            </a:extLst>
          </p:cNvPr>
          <p:cNvSpPr>
            <a:spLocks noGrp="1"/>
          </p:cNvSpPr>
          <p:nvPr>
            <p:ph type="body" sz="quarter" idx="32" hasCustomPrompt="1"/>
          </p:nvPr>
        </p:nvSpPr>
        <p:spPr>
          <a:xfrm>
            <a:off x="8156306" y="2148992"/>
            <a:ext cx="3453083" cy="250843"/>
          </a:xfrm>
          <a:prstGeom prst="rect">
            <a:avLst/>
          </a:prstGeom>
        </p:spPr>
        <p:txBody>
          <a:bodyPr/>
          <a:lstStyle>
            <a:lvl1pPr marL="0" indent="0">
              <a:buNone/>
              <a:defRPr sz="16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Lorem ipsum dolor sit </a:t>
            </a:r>
            <a:r>
              <a:rPr lang="en-US" err="1"/>
              <a:t>amet</a:t>
            </a:r>
            <a:r>
              <a:rPr lang="en-US"/>
              <a:t>, </a:t>
            </a:r>
            <a:r>
              <a:rPr lang="en-US" err="1"/>
              <a:t>consetetur</a:t>
            </a:r>
            <a:r>
              <a:rPr lang="en-US"/>
              <a:t> </a:t>
            </a:r>
            <a:r>
              <a:rPr lang="en-US" err="1"/>
              <a:t>adipiscing</a:t>
            </a:r>
            <a:r>
              <a:rPr lang="en-US"/>
              <a:t> </a:t>
            </a:r>
            <a:r>
              <a:rPr lang="en-US" err="1"/>
              <a:t>elit</a:t>
            </a:r>
            <a:r>
              <a:rPr lang="en-US"/>
              <a:t>.</a:t>
            </a:r>
          </a:p>
        </p:txBody>
      </p:sp>
      <p:sp>
        <p:nvSpPr>
          <p:cNvPr id="29" name="Text Placeholder 4">
            <a:extLst>
              <a:ext uri="{FF2B5EF4-FFF2-40B4-BE49-F238E27FC236}">
                <a16:creationId xmlns:a16="http://schemas.microsoft.com/office/drawing/2014/main" id="{E2B781DB-EDB7-422F-A27F-842AEA26834D}"/>
              </a:ext>
            </a:extLst>
          </p:cNvPr>
          <p:cNvSpPr>
            <a:spLocks noGrp="1"/>
          </p:cNvSpPr>
          <p:nvPr>
            <p:ph type="body" sz="quarter" idx="33" hasCustomPrompt="1"/>
          </p:nvPr>
        </p:nvSpPr>
        <p:spPr>
          <a:xfrm>
            <a:off x="8156304" y="4298953"/>
            <a:ext cx="3453084" cy="246221"/>
          </a:xfrm>
          <a:prstGeom prst="rect">
            <a:avLst/>
          </a:prstGeom>
        </p:spPr>
        <p:txBody>
          <a:bodyPr/>
          <a:lstStyle>
            <a:lvl1pPr marL="0" indent="0">
              <a:buNone/>
              <a:defRPr sz="16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Lorem ipsum dolor sit </a:t>
            </a:r>
            <a:r>
              <a:rPr lang="en-US" err="1"/>
              <a:t>amet</a:t>
            </a:r>
            <a:r>
              <a:rPr lang="en-US"/>
              <a:t>, </a:t>
            </a:r>
            <a:r>
              <a:rPr lang="en-US" err="1"/>
              <a:t>consetetur</a:t>
            </a:r>
            <a:r>
              <a:rPr lang="en-US"/>
              <a:t> </a:t>
            </a:r>
            <a:r>
              <a:rPr lang="en-US" err="1"/>
              <a:t>adipiscing</a:t>
            </a:r>
            <a:r>
              <a:rPr lang="en-US"/>
              <a:t> </a:t>
            </a:r>
            <a:r>
              <a:rPr lang="en-US" err="1"/>
              <a:t>elit</a:t>
            </a:r>
            <a:r>
              <a:rPr lang="en-US"/>
              <a:t>.</a:t>
            </a:r>
          </a:p>
        </p:txBody>
      </p:sp>
      <p:sp>
        <p:nvSpPr>
          <p:cNvPr id="21" name="Text Placeholder 14">
            <a:extLst>
              <a:ext uri="{FF2B5EF4-FFF2-40B4-BE49-F238E27FC236}">
                <a16:creationId xmlns:a16="http://schemas.microsoft.com/office/drawing/2014/main" id="{FBC60478-5BC8-DF4C-8EA8-9883A9345CCA}"/>
              </a:ext>
            </a:extLst>
          </p:cNvPr>
          <p:cNvSpPr>
            <a:spLocks noGrp="1"/>
          </p:cNvSpPr>
          <p:nvPr>
            <p:ph type="body" sz="quarter" idx="15"/>
          </p:nvPr>
        </p:nvSpPr>
        <p:spPr>
          <a:xfrm>
            <a:off x="587195" y="2055388"/>
            <a:ext cx="3412712" cy="246221"/>
          </a:xfrm>
          <a:prstGeom prst="rect">
            <a:avLst/>
          </a:prstGeom>
        </p:spPr>
        <p:txBody>
          <a:bodyPr/>
          <a:lstStyle>
            <a:lvl1pPr marL="0" indent="0" algn="r">
              <a:buNone/>
              <a:defRPr sz="1600">
                <a:latin typeface="+mn-lt"/>
              </a:defRPr>
            </a:lvl1pPr>
          </a:lstStyle>
          <a:p>
            <a:pPr lvl="0"/>
            <a:r>
              <a:rPr lang="en-US">
                <a:solidFill>
                  <a:srgbClr val="000000"/>
                </a:solidFill>
              </a:rPr>
              <a:t>Edit Master text styles</a:t>
            </a:r>
          </a:p>
        </p:txBody>
      </p:sp>
      <p:sp>
        <p:nvSpPr>
          <p:cNvPr id="30" name="Text Placeholder 16">
            <a:extLst>
              <a:ext uri="{FF2B5EF4-FFF2-40B4-BE49-F238E27FC236}">
                <a16:creationId xmlns:a16="http://schemas.microsoft.com/office/drawing/2014/main" id="{7D0DE534-DB8B-2A48-9202-F1E521DCB193}"/>
              </a:ext>
            </a:extLst>
          </p:cNvPr>
          <p:cNvSpPr>
            <a:spLocks noGrp="1"/>
          </p:cNvSpPr>
          <p:nvPr>
            <p:ph type="body" sz="quarter" idx="17" hasCustomPrompt="1"/>
          </p:nvPr>
        </p:nvSpPr>
        <p:spPr>
          <a:xfrm>
            <a:off x="587195" y="4205349"/>
            <a:ext cx="3411644" cy="246221"/>
          </a:xfrm>
          <a:prstGeom prst="rect">
            <a:avLst/>
          </a:prstGeom>
        </p:spPr>
        <p:txBody>
          <a:bodyPr/>
          <a:lstStyle>
            <a:lvl1pPr marL="0" indent="0" algn="r">
              <a:buNone/>
              <a:defRPr sz="1600">
                <a:latin typeface="+mn-lt"/>
              </a:defRPr>
            </a:lvl1pPr>
          </a:lstStyle>
          <a:p>
            <a:r>
              <a:rPr lang="en-US">
                <a:solidFill>
                  <a:srgbClr val="000000"/>
                </a:solidFill>
                <a:ea typeface="Open Sans Light" panose="020B0306030504020204" pitchFamily="34" charset="0"/>
                <a:cs typeface="Open Sans Light" panose="020B0306030504020204" pitchFamily="34" charset="0"/>
              </a:rPr>
              <a:t>Lorem ipsum dolor sit </a:t>
            </a:r>
            <a:r>
              <a:rPr lang="en-US" err="1">
                <a:solidFill>
                  <a:srgbClr val="000000"/>
                </a:solidFill>
                <a:ea typeface="Open Sans Light" panose="020B0306030504020204" pitchFamily="34" charset="0"/>
                <a:cs typeface="Open Sans Light" panose="020B0306030504020204" pitchFamily="34" charset="0"/>
              </a:rPr>
              <a:t>amet</a:t>
            </a:r>
            <a:r>
              <a:rPr lang="en-US">
                <a:solidFill>
                  <a:srgbClr val="000000"/>
                </a:solidFill>
                <a:ea typeface="Open Sans Light" panose="020B0306030504020204" pitchFamily="34" charset="0"/>
                <a:cs typeface="Open Sans Light" panose="020B0306030504020204" pitchFamily="34" charset="0"/>
              </a:rPr>
              <a:t>, </a:t>
            </a:r>
            <a:r>
              <a:rPr lang="en-US" err="1">
                <a:solidFill>
                  <a:srgbClr val="000000"/>
                </a:solidFill>
                <a:ea typeface="Open Sans Light" panose="020B0306030504020204" pitchFamily="34" charset="0"/>
                <a:cs typeface="Open Sans Light" panose="020B0306030504020204" pitchFamily="34" charset="0"/>
              </a:rPr>
              <a:t>consectetur</a:t>
            </a:r>
            <a:r>
              <a:rPr lang="en-US">
                <a:solidFill>
                  <a:srgbClr val="000000"/>
                </a:solidFill>
                <a:ea typeface="Open Sans Light" panose="020B0306030504020204" pitchFamily="34" charset="0"/>
                <a:cs typeface="Open Sans Light" panose="020B0306030504020204" pitchFamily="34" charset="0"/>
              </a:rPr>
              <a:t> </a:t>
            </a:r>
            <a:r>
              <a:rPr lang="en-US" err="1">
                <a:solidFill>
                  <a:srgbClr val="000000"/>
                </a:solidFill>
                <a:ea typeface="Open Sans Light" panose="020B0306030504020204" pitchFamily="34" charset="0"/>
                <a:cs typeface="Open Sans Light" panose="020B0306030504020204" pitchFamily="34" charset="0"/>
              </a:rPr>
              <a:t>adipiscing</a:t>
            </a:r>
            <a:r>
              <a:rPr lang="en-US">
                <a:solidFill>
                  <a:srgbClr val="000000"/>
                </a:solidFill>
                <a:ea typeface="Open Sans Light" panose="020B0306030504020204" pitchFamily="34" charset="0"/>
                <a:cs typeface="Open Sans Light" panose="020B0306030504020204" pitchFamily="34" charset="0"/>
              </a:rPr>
              <a:t> </a:t>
            </a:r>
            <a:r>
              <a:rPr lang="en-US" err="1">
                <a:solidFill>
                  <a:srgbClr val="000000"/>
                </a:solidFill>
                <a:ea typeface="Open Sans Light" panose="020B0306030504020204" pitchFamily="34" charset="0"/>
                <a:cs typeface="Open Sans Light" panose="020B0306030504020204" pitchFamily="34" charset="0"/>
              </a:rPr>
              <a:t>elit</a:t>
            </a:r>
            <a:endParaRPr lang="en-US"/>
          </a:p>
        </p:txBody>
      </p:sp>
    </p:spTree>
    <p:extLst>
      <p:ext uri="{BB962C8B-B14F-4D97-AF65-F5344CB8AC3E}">
        <p14:creationId xmlns:p14="http://schemas.microsoft.com/office/powerpoint/2010/main" val="3874096593"/>
      </p:ext>
    </p:extLst>
  </p:cSld>
  <p:clrMapOvr>
    <a:masterClrMapping/>
  </p:clrMapOvr>
  <p:transition>
    <p:fade/>
  </p:transition>
  <p:extLst>
    <p:ext uri="{DCECCB84-F9BA-43D5-87BE-67443E8EF086}">
      <p15:sldGuideLst xmlns:p15="http://schemas.microsoft.com/office/powerpoint/2012/main">
        <p15:guide id="1" orient="horz" pos="336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Industry trends 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010B008-3485-E545-A6D4-EFAEDADDFAF3}"/>
              </a:ext>
            </a:extLst>
          </p:cNvPr>
          <p:cNvSpPr>
            <a:spLocks noGrp="1"/>
          </p:cNvSpPr>
          <p:nvPr>
            <p:ph type="pic" sz="quarter" idx="29" hasCustomPrompt="1"/>
          </p:nvPr>
        </p:nvSpPr>
        <p:spPr>
          <a:xfrm>
            <a:off x="1" y="4330777"/>
            <a:ext cx="12192000" cy="2527223"/>
          </a:xfrm>
          <a:prstGeom prst="rect">
            <a:avLst/>
          </a:prstGeom>
        </p:spPr>
        <p:txBody>
          <a:bodyPr/>
          <a:lstStyle>
            <a:lvl1pPr marL="0" indent="0">
              <a:buNone/>
              <a:defRPr/>
            </a:lvl1pPr>
          </a:lstStyle>
          <a:p>
            <a:r>
              <a:rPr lang="en-US"/>
              <a:t>Tap to insert photo or illustration</a:t>
            </a:r>
          </a:p>
        </p:txBody>
      </p:sp>
      <p:sp>
        <p:nvSpPr>
          <p:cNvPr id="2" name="Title 1"/>
          <p:cNvSpPr>
            <a:spLocks noGrp="1"/>
          </p:cNvSpPr>
          <p:nvPr>
            <p:ph type="title" hasCustomPrompt="1"/>
          </p:nvPr>
        </p:nvSpPr>
        <p:spPr>
          <a:xfrm>
            <a:off x="588263" y="457200"/>
            <a:ext cx="10972800" cy="548640"/>
          </a:xfrm>
          <a:prstGeom prst="rect">
            <a:avLst/>
          </a:prstGeom>
        </p:spPr>
        <p:txBody>
          <a:bodyPr/>
          <a:lstStyle>
            <a:lvl1pPr>
              <a:defRPr/>
            </a:lvl1pPr>
          </a:lstStyle>
          <a:p>
            <a:r>
              <a:rPr lang="en-US"/>
              <a:t>Industry trends title</a:t>
            </a:r>
          </a:p>
        </p:txBody>
      </p:sp>
      <p:cxnSp>
        <p:nvCxnSpPr>
          <p:cNvPr id="9" name="Straight Connector 8" descr="Arrow to trend number 1">
            <a:extLst>
              <a:ext uri="{FF2B5EF4-FFF2-40B4-BE49-F238E27FC236}">
                <a16:creationId xmlns:a16="http://schemas.microsoft.com/office/drawing/2014/main" id="{F3E9B4D9-7407-4864-840F-A9DDCF4B1224}"/>
              </a:ext>
            </a:extLst>
          </p:cNvPr>
          <p:cNvCxnSpPr>
            <a:cxnSpLocks/>
          </p:cNvCxnSpPr>
          <p:nvPr userDrawn="1"/>
        </p:nvCxnSpPr>
        <p:spPr>
          <a:xfrm flipV="1">
            <a:off x="2541637" y="1914333"/>
            <a:ext cx="1237637" cy="803791"/>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descr="arrow to rend 2">
            <a:extLst>
              <a:ext uri="{FF2B5EF4-FFF2-40B4-BE49-F238E27FC236}">
                <a16:creationId xmlns:a16="http://schemas.microsoft.com/office/drawing/2014/main" id="{F7BA059A-F6EF-4D23-A6D0-89513A1E9463}"/>
              </a:ext>
            </a:extLst>
          </p:cNvPr>
          <p:cNvCxnSpPr>
            <a:cxnSpLocks/>
          </p:cNvCxnSpPr>
          <p:nvPr userDrawn="1"/>
        </p:nvCxnSpPr>
        <p:spPr>
          <a:xfrm flipV="1">
            <a:off x="6102859" y="2413444"/>
            <a:ext cx="1" cy="279013"/>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descr="arrow to third trend">
            <a:extLst>
              <a:ext uri="{FF2B5EF4-FFF2-40B4-BE49-F238E27FC236}">
                <a16:creationId xmlns:a16="http://schemas.microsoft.com/office/drawing/2014/main" id="{9BDF9697-EE1B-4B6E-85DA-642A38E28E32}"/>
              </a:ext>
            </a:extLst>
          </p:cNvPr>
          <p:cNvCxnSpPr>
            <a:cxnSpLocks/>
            <a:stCxn id="15" idx="4"/>
          </p:cNvCxnSpPr>
          <p:nvPr userDrawn="1"/>
        </p:nvCxnSpPr>
        <p:spPr>
          <a:xfrm flipH="1" flipV="1">
            <a:off x="8426446" y="1924272"/>
            <a:ext cx="1480922" cy="837064"/>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arrow" title="Icon of an arrow">
            <a:extLst>
              <a:ext uri="{FF2B5EF4-FFF2-40B4-BE49-F238E27FC236}">
                <a16:creationId xmlns:a16="http://schemas.microsoft.com/office/drawing/2014/main" id="{646FC968-4B2E-42DE-B0ED-42EFF3C069B5}"/>
              </a:ext>
            </a:extLst>
          </p:cNvPr>
          <p:cNvSpPr>
            <a:spLocks noChangeAspect="1" noEditPoints="1"/>
          </p:cNvSpPr>
          <p:nvPr userDrawn="1"/>
        </p:nvSpPr>
        <p:spPr bwMode="auto">
          <a:xfrm rot="5400000">
            <a:off x="5964917" y="2703091"/>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 name="arrow" title="Icon of an arrow">
            <a:extLst>
              <a:ext uri="{FF2B5EF4-FFF2-40B4-BE49-F238E27FC236}">
                <a16:creationId xmlns:a16="http://schemas.microsoft.com/office/drawing/2014/main" id="{845A510E-452F-476E-9894-E853ADA6C0D2}"/>
              </a:ext>
            </a:extLst>
          </p:cNvPr>
          <p:cNvSpPr>
            <a:spLocks noChangeAspect="1" noEditPoints="1"/>
          </p:cNvSpPr>
          <p:nvPr userDrawn="1"/>
        </p:nvSpPr>
        <p:spPr bwMode="auto">
          <a:xfrm rot="8848980">
            <a:off x="2288357" y="2675448"/>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arrow" title="Icon of an arrow">
            <a:extLst>
              <a:ext uri="{FF2B5EF4-FFF2-40B4-BE49-F238E27FC236}">
                <a16:creationId xmlns:a16="http://schemas.microsoft.com/office/drawing/2014/main" id="{917BCCEB-5A3D-414F-9E96-DC72FB3678EA}"/>
              </a:ext>
            </a:extLst>
          </p:cNvPr>
          <p:cNvSpPr>
            <a:spLocks noChangeAspect="1" noEditPoints="1"/>
          </p:cNvSpPr>
          <p:nvPr userDrawn="1"/>
        </p:nvSpPr>
        <p:spPr bwMode="auto">
          <a:xfrm rot="1784805">
            <a:off x="9888949" y="2703091"/>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9" name="Text Placeholder 18"/>
          <p:cNvSpPr>
            <a:spLocks noGrp="1"/>
          </p:cNvSpPr>
          <p:nvPr>
            <p:ph type="body" sz="quarter" idx="11" hasCustomPrompt="1"/>
          </p:nvPr>
        </p:nvSpPr>
        <p:spPr>
          <a:xfrm>
            <a:off x="3809620" y="1608952"/>
            <a:ext cx="4572000" cy="830997"/>
          </a:xfrm>
          <a:prstGeom prst="rect">
            <a:avLst/>
          </a:prstGeom>
          <a:solidFill>
            <a:schemeClr val="accent1"/>
          </a:solidFill>
        </p:spPr>
        <p:txBody>
          <a:bodyPr bIns="91440" anchor="ctr"/>
          <a:lstStyle>
            <a:lvl1pPr marL="0" indent="0" algn="ctr">
              <a:buNone/>
              <a:defRPr sz="4800">
                <a:solidFill>
                  <a:schemeClr val="bg1"/>
                </a:solidFill>
                <a:latin typeface="+mn-lt"/>
              </a:defRPr>
            </a:lvl1pPr>
            <a:lvl2pPr>
              <a:defRPr sz="4800">
                <a:latin typeface="+mn-lt"/>
              </a:defRPr>
            </a:lvl2pPr>
            <a:lvl3pPr>
              <a:defRPr sz="4800">
                <a:latin typeface="+mn-lt"/>
              </a:defRPr>
            </a:lvl3pPr>
            <a:lvl4pPr>
              <a:defRPr sz="4800">
                <a:latin typeface="+mn-lt"/>
              </a:defRPr>
            </a:lvl4pPr>
            <a:lvl5pPr>
              <a:defRPr sz="4800">
                <a:latin typeface="+mn-lt"/>
              </a:defRPr>
            </a:lvl5pPr>
          </a:lstStyle>
          <a:p>
            <a:pPr lvl="0"/>
            <a:r>
              <a:rPr lang="en-US"/>
              <a:t>Target</a:t>
            </a:r>
          </a:p>
        </p:txBody>
      </p:sp>
      <p:sp>
        <p:nvSpPr>
          <p:cNvPr id="23" name="Text Placeholder 7"/>
          <p:cNvSpPr>
            <a:spLocks noGrp="1"/>
          </p:cNvSpPr>
          <p:nvPr>
            <p:ph type="body" sz="quarter" idx="19" hasCustomPrompt="1"/>
          </p:nvPr>
        </p:nvSpPr>
        <p:spPr>
          <a:xfrm>
            <a:off x="591450" y="3004201"/>
            <a:ext cx="2782711" cy="1339706"/>
          </a:xfrm>
          <a:prstGeom prst="rect">
            <a:avLst/>
          </a:prstGeom>
          <a:solidFill>
            <a:srgbClr val="002050">
              <a:alpha val="90000"/>
            </a:srgbClr>
          </a:solidFill>
        </p:spPr>
        <p:txBody>
          <a:bodyPr tIns="0" bIns="0">
            <a:noAutofit/>
          </a:bodyPr>
          <a:lstStyle>
            <a:lvl1pPr marL="0" indent="0" algn="ctr">
              <a:buNone/>
              <a:defRPr sz="3200">
                <a:solidFill>
                  <a:schemeClr val="bg1"/>
                </a:solidFill>
                <a:latin typeface="+mn-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1</a:t>
            </a:r>
          </a:p>
        </p:txBody>
      </p:sp>
      <p:sp>
        <p:nvSpPr>
          <p:cNvPr id="31" name="Text Placeholder 30"/>
          <p:cNvSpPr>
            <a:spLocks noGrp="1"/>
          </p:cNvSpPr>
          <p:nvPr>
            <p:ph type="body" sz="quarter" idx="24" hasCustomPrompt="1"/>
          </p:nvPr>
        </p:nvSpPr>
        <p:spPr>
          <a:xfrm>
            <a:off x="588263" y="1008582"/>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chart</a:t>
            </a:r>
          </a:p>
        </p:txBody>
      </p:sp>
      <p:sp>
        <p:nvSpPr>
          <p:cNvPr id="22" name="Text Placeholder 34">
            <a:extLst>
              <a:ext uri="{FF2B5EF4-FFF2-40B4-BE49-F238E27FC236}">
                <a16:creationId xmlns:a16="http://schemas.microsoft.com/office/drawing/2014/main" id="{54BCC0EF-5F2C-4301-8B3B-27D0B16B8095}"/>
              </a:ext>
            </a:extLst>
          </p:cNvPr>
          <p:cNvSpPr>
            <a:spLocks noGrp="1"/>
          </p:cNvSpPr>
          <p:nvPr>
            <p:ph type="body" sz="quarter" idx="16" hasCustomPrompt="1"/>
          </p:nvPr>
        </p:nvSpPr>
        <p:spPr>
          <a:xfrm>
            <a:off x="592756" y="3425146"/>
            <a:ext cx="2781408" cy="905631"/>
          </a:xfrm>
          <a:prstGeom prst="rect">
            <a:avLst/>
          </a:prstGeom>
        </p:spPr>
        <p:txBody>
          <a:bodyPr lIns="91440" tIns="91440" rIns="91440" bIns="91440" anchor="t" anchorCtr="0">
            <a:noAutofit/>
          </a:bodyPr>
          <a:lstStyle>
            <a:lvl1pPr marL="0" indent="0" algn="ctr">
              <a:buFont typeface="Arial" panose="020B0604020202020204" pitchFamily="34" charset="0"/>
              <a:buNone/>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dipiscing</a:t>
            </a:r>
            <a:r>
              <a:rPr lang="en-US"/>
              <a:t> </a:t>
            </a:r>
            <a:r>
              <a:rPr lang="en-US" err="1"/>
              <a:t>elit</a:t>
            </a:r>
            <a:r>
              <a:rPr lang="en-US"/>
              <a:t>.</a:t>
            </a:r>
          </a:p>
        </p:txBody>
      </p:sp>
      <p:sp>
        <p:nvSpPr>
          <p:cNvPr id="20" name="Text Placeholder 7">
            <a:extLst>
              <a:ext uri="{FF2B5EF4-FFF2-40B4-BE49-F238E27FC236}">
                <a16:creationId xmlns:a16="http://schemas.microsoft.com/office/drawing/2014/main" id="{B5305748-56FF-4C98-974A-EF2688982E0A}"/>
              </a:ext>
            </a:extLst>
          </p:cNvPr>
          <p:cNvSpPr>
            <a:spLocks noGrp="1"/>
          </p:cNvSpPr>
          <p:nvPr>
            <p:ph type="body" sz="quarter" idx="30" hasCustomPrompt="1"/>
          </p:nvPr>
        </p:nvSpPr>
        <p:spPr>
          <a:xfrm>
            <a:off x="4704645" y="3004201"/>
            <a:ext cx="2782711" cy="1339706"/>
          </a:xfrm>
          <a:prstGeom prst="rect">
            <a:avLst/>
          </a:prstGeom>
          <a:solidFill>
            <a:srgbClr val="002050">
              <a:alpha val="90000"/>
            </a:srgbClr>
          </a:solidFill>
        </p:spPr>
        <p:txBody>
          <a:bodyPr tIns="0" bIns="0">
            <a:noAutofit/>
          </a:bodyPr>
          <a:lstStyle>
            <a:lvl1pPr marL="0" indent="0" algn="ctr">
              <a:buNone/>
              <a:defRPr sz="3200">
                <a:solidFill>
                  <a:schemeClr val="bg1"/>
                </a:solidFill>
                <a:latin typeface="+mn-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2</a:t>
            </a:r>
          </a:p>
        </p:txBody>
      </p:sp>
      <p:sp>
        <p:nvSpPr>
          <p:cNvPr id="21" name="Text Placeholder 34">
            <a:extLst>
              <a:ext uri="{FF2B5EF4-FFF2-40B4-BE49-F238E27FC236}">
                <a16:creationId xmlns:a16="http://schemas.microsoft.com/office/drawing/2014/main" id="{8BD5206A-C281-433F-BD92-280F6A1EBB1D}"/>
              </a:ext>
            </a:extLst>
          </p:cNvPr>
          <p:cNvSpPr>
            <a:spLocks noGrp="1"/>
          </p:cNvSpPr>
          <p:nvPr>
            <p:ph type="body" sz="quarter" idx="31" hasCustomPrompt="1"/>
          </p:nvPr>
        </p:nvSpPr>
        <p:spPr>
          <a:xfrm>
            <a:off x="4705950" y="3425146"/>
            <a:ext cx="2781408" cy="905631"/>
          </a:xfrm>
          <a:prstGeom prst="rect">
            <a:avLst/>
          </a:prstGeom>
        </p:spPr>
        <p:txBody>
          <a:bodyPr lIns="91440" tIns="91440" rIns="91440" bIns="91440" anchor="t" anchorCtr="0">
            <a:noAutofit/>
          </a:bodyPr>
          <a:lstStyle>
            <a:lvl1pPr marL="0" indent="0" algn="ctr">
              <a:buFont typeface="Arial" panose="020B0604020202020204" pitchFamily="34" charset="0"/>
              <a:buNone/>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dipiscing</a:t>
            </a:r>
            <a:r>
              <a:rPr lang="en-US"/>
              <a:t> </a:t>
            </a:r>
            <a:r>
              <a:rPr lang="en-US" err="1"/>
              <a:t>elit</a:t>
            </a:r>
            <a:r>
              <a:rPr lang="en-US"/>
              <a:t>.</a:t>
            </a:r>
          </a:p>
        </p:txBody>
      </p:sp>
      <p:sp>
        <p:nvSpPr>
          <p:cNvPr id="24" name="Text Placeholder 7">
            <a:extLst>
              <a:ext uri="{FF2B5EF4-FFF2-40B4-BE49-F238E27FC236}">
                <a16:creationId xmlns:a16="http://schemas.microsoft.com/office/drawing/2014/main" id="{E28B46EE-258F-497A-8B07-70D12E31EA87}"/>
              </a:ext>
            </a:extLst>
          </p:cNvPr>
          <p:cNvSpPr>
            <a:spLocks noGrp="1"/>
          </p:cNvSpPr>
          <p:nvPr>
            <p:ph type="body" sz="quarter" idx="32" hasCustomPrompt="1"/>
          </p:nvPr>
        </p:nvSpPr>
        <p:spPr>
          <a:xfrm>
            <a:off x="8816530" y="2991069"/>
            <a:ext cx="2782711" cy="1339706"/>
          </a:xfrm>
          <a:prstGeom prst="rect">
            <a:avLst/>
          </a:prstGeom>
          <a:solidFill>
            <a:srgbClr val="002050">
              <a:alpha val="90000"/>
            </a:srgbClr>
          </a:solidFill>
        </p:spPr>
        <p:txBody>
          <a:bodyPr tIns="0" bIns="0">
            <a:noAutofit/>
          </a:bodyPr>
          <a:lstStyle>
            <a:lvl1pPr marL="0" indent="0" algn="ctr">
              <a:buNone/>
              <a:defRPr sz="3200">
                <a:solidFill>
                  <a:schemeClr val="bg1"/>
                </a:solidFill>
                <a:latin typeface="+mn-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3</a:t>
            </a:r>
          </a:p>
        </p:txBody>
      </p:sp>
      <p:sp>
        <p:nvSpPr>
          <p:cNvPr id="25" name="Text Placeholder 34">
            <a:extLst>
              <a:ext uri="{FF2B5EF4-FFF2-40B4-BE49-F238E27FC236}">
                <a16:creationId xmlns:a16="http://schemas.microsoft.com/office/drawing/2014/main" id="{14D66B44-C4C3-4483-9674-A314BD0CD834}"/>
              </a:ext>
            </a:extLst>
          </p:cNvPr>
          <p:cNvSpPr>
            <a:spLocks noGrp="1"/>
          </p:cNvSpPr>
          <p:nvPr>
            <p:ph type="body" sz="quarter" idx="33" hasCustomPrompt="1"/>
          </p:nvPr>
        </p:nvSpPr>
        <p:spPr>
          <a:xfrm>
            <a:off x="8817836" y="3412015"/>
            <a:ext cx="2781408" cy="905631"/>
          </a:xfrm>
          <a:prstGeom prst="rect">
            <a:avLst/>
          </a:prstGeom>
        </p:spPr>
        <p:txBody>
          <a:bodyPr lIns="91440" tIns="91440" rIns="91440" bIns="91440" anchor="t" anchorCtr="0">
            <a:noAutofit/>
          </a:bodyPr>
          <a:lstStyle>
            <a:lvl1pPr marL="0" indent="0" algn="ctr">
              <a:buFont typeface="Arial" panose="020B0604020202020204" pitchFamily="34" charset="0"/>
              <a:buNone/>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dipiscing</a:t>
            </a:r>
            <a:r>
              <a:rPr lang="en-US"/>
              <a:t> </a:t>
            </a:r>
            <a:r>
              <a:rPr lang="en-US" err="1"/>
              <a:t>elit</a:t>
            </a:r>
            <a:r>
              <a:rPr lang="en-US"/>
              <a:t>.</a:t>
            </a:r>
          </a:p>
        </p:txBody>
      </p:sp>
    </p:spTree>
    <p:extLst>
      <p:ext uri="{BB962C8B-B14F-4D97-AF65-F5344CB8AC3E}">
        <p14:creationId xmlns:p14="http://schemas.microsoft.com/office/powerpoint/2010/main" val="3307422118"/>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Industry trends 3">
    <p:spTree>
      <p:nvGrpSpPr>
        <p:cNvPr id="1" name=""/>
        <p:cNvGrpSpPr/>
        <p:nvPr/>
      </p:nvGrpSpPr>
      <p:grpSpPr>
        <a:xfrm>
          <a:off x="0" y="0"/>
          <a:ext cx="0" cy="0"/>
          <a:chOff x="0" y="0"/>
          <a:chExt cx="0" cy="0"/>
        </a:xfrm>
      </p:grpSpPr>
      <p:sp>
        <p:nvSpPr>
          <p:cNvPr id="3" name="Rectangle 2" descr="Industry trends box">
            <a:extLst>
              <a:ext uri="{FF2B5EF4-FFF2-40B4-BE49-F238E27FC236}">
                <a16:creationId xmlns:a16="http://schemas.microsoft.com/office/drawing/2014/main" id="{E449252A-2B17-4CAA-A28F-430278CF9A10}"/>
              </a:ext>
            </a:extLst>
          </p:cNvPr>
          <p:cNvSpPr/>
          <p:nvPr userDrawn="1"/>
        </p:nvSpPr>
        <p:spPr bwMode="auto">
          <a:xfrm>
            <a:off x="0" y="0"/>
            <a:ext cx="6096000"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Oval 5" descr="circle graphic indicating four trends">
            <a:extLst>
              <a:ext uri="{FF2B5EF4-FFF2-40B4-BE49-F238E27FC236}">
                <a16:creationId xmlns:a16="http://schemas.microsoft.com/office/drawing/2014/main" id="{943E49F5-AABD-408A-A412-71953492BFE5}"/>
              </a:ext>
            </a:extLst>
          </p:cNvPr>
          <p:cNvSpPr/>
          <p:nvPr userDrawn="1"/>
        </p:nvSpPr>
        <p:spPr>
          <a:xfrm>
            <a:off x="6414307" y="886762"/>
            <a:ext cx="5170998" cy="5146915"/>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a:p>
        </p:txBody>
      </p:sp>
      <p:sp>
        <p:nvSpPr>
          <p:cNvPr id="7" name="Rectangle 6" descr="Divider">
            <a:extLst>
              <a:ext uri="{FF2B5EF4-FFF2-40B4-BE49-F238E27FC236}">
                <a16:creationId xmlns:a16="http://schemas.microsoft.com/office/drawing/2014/main" id="{CC0556AC-A970-44EB-9A36-07CE714CFF58}"/>
              </a:ext>
            </a:extLst>
          </p:cNvPr>
          <p:cNvSpPr/>
          <p:nvPr userDrawn="1"/>
        </p:nvSpPr>
        <p:spPr>
          <a:xfrm>
            <a:off x="8908635" y="972773"/>
            <a:ext cx="223629" cy="507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a:p>
        </p:txBody>
      </p:sp>
      <p:sp>
        <p:nvSpPr>
          <p:cNvPr id="8" name="Rectangle 7" descr="Divider">
            <a:extLst>
              <a:ext uri="{FF2B5EF4-FFF2-40B4-BE49-F238E27FC236}">
                <a16:creationId xmlns:a16="http://schemas.microsoft.com/office/drawing/2014/main" id="{EC754A06-D997-43B7-8460-C9D797DE92F0}"/>
              </a:ext>
            </a:extLst>
          </p:cNvPr>
          <p:cNvSpPr/>
          <p:nvPr userDrawn="1"/>
        </p:nvSpPr>
        <p:spPr>
          <a:xfrm rot="5400000">
            <a:off x="8891433" y="835154"/>
            <a:ext cx="189225" cy="5246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a:p>
        </p:txBody>
      </p:sp>
      <p:sp>
        <p:nvSpPr>
          <p:cNvPr id="9" name="Arrow: Right 8" descr="arrow to first trend">
            <a:extLst>
              <a:ext uri="{FF2B5EF4-FFF2-40B4-BE49-F238E27FC236}">
                <a16:creationId xmlns:a16="http://schemas.microsoft.com/office/drawing/2014/main" id="{3374099B-0165-4FB6-A0FA-13B660C58341}"/>
              </a:ext>
            </a:extLst>
          </p:cNvPr>
          <p:cNvSpPr/>
          <p:nvPr userDrawn="1"/>
        </p:nvSpPr>
        <p:spPr>
          <a:xfrm rot="16200000">
            <a:off x="7027710" y="2860493"/>
            <a:ext cx="553998" cy="45278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a:p>
        </p:txBody>
      </p:sp>
      <p:sp>
        <p:nvSpPr>
          <p:cNvPr id="14" name="Arrow: Right 13" descr="Arrow to second trend">
            <a:extLst>
              <a:ext uri="{FF2B5EF4-FFF2-40B4-BE49-F238E27FC236}">
                <a16:creationId xmlns:a16="http://schemas.microsoft.com/office/drawing/2014/main" id="{6F20460A-179D-41E1-9740-952B6D705A51}"/>
              </a:ext>
            </a:extLst>
          </p:cNvPr>
          <p:cNvSpPr/>
          <p:nvPr userDrawn="1"/>
        </p:nvSpPr>
        <p:spPr>
          <a:xfrm>
            <a:off x="9122740" y="1684150"/>
            <a:ext cx="553998" cy="45278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a:p>
        </p:txBody>
      </p:sp>
      <p:sp>
        <p:nvSpPr>
          <p:cNvPr id="15" name="Arrow: Right 14" descr="Arrow to third trend">
            <a:extLst>
              <a:ext uri="{FF2B5EF4-FFF2-40B4-BE49-F238E27FC236}">
                <a16:creationId xmlns:a16="http://schemas.microsoft.com/office/drawing/2014/main" id="{AEF3797B-4750-426C-95F7-8A9B87A1BF19}"/>
              </a:ext>
            </a:extLst>
          </p:cNvPr>
          <p:cNvSpPr/>
          <p:nvPr userDrawn="1"/>
        </p:nvSpPr>
        <p:spPr>
          <a:xfrm rot="5400000">
            <a:off x="10609812" y="3573235"/>
            <a:ext cx="553998" cy="452785"/>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a:p>
        </p:txBody>
      </p:sp>
      <p:sp>
        <p:nvSpPr>
          <p:cNvPr id="16" name="Arrow: Right 15" descr="arrow to fourth trend">
            <a:extLst>
              <a:ext uri="{FF2B5EF4-FFF2-40B4-BE49-F238E27FC236}">
                <a16:creationId xmlns:a16="http://schemas.microsoft.com/office/drawing/2014/main" id="{39866C0F-AA4D-4019-8AD7-9D9A0CCFEAB8}"/>
              </a:ext>
            </a:extLst>
          </p:cNvPr>
          <p:cNvSpPr/>
          <p:nvPr userDrawn="1"/>
        </p:nvSpPr>
        <p:spPr>
          <a:xfrm rot="10800000">
            <a:off x="8354777" y="5093654"/>
            <a:ext cx="553998" cy="452785"/>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a:p>
        </p:txBody>
      </p:sp>
      <p:sp>
        <p:nvSpPr>
          <p:cNvPr id="2" name="Title 1">
            <a:extLst>
              <a:ext uri="{FF2B5EF4-FFF2-40B4-BE49-F238E27FC236}">
                <a16:creationId xmlns:a16="http://schemas.microsoft.com/office/drawing/2014/main" id="{3A2D00D3-3CDD-44D0-8923-C8DDB8B8491E}"/>
              </a:ext>
            </a:extLst>
          </p:cNvPr>
          <p:cNvSpPr>
            <a:spLocks noGrp="1"/>
          </p:cNvSpPr>
          <p:nvPr>
            <p:ph type="title" hasCustomPrompt="1"/>
          </p:nvPr>
        </p:nvSpPr>
        <p:spPr>
          <a:xfrm>
            <a:off x="588264" y="457200"/>
            <a:ext cx="5507737" cy="553998"/>
          </a:xfrm>
        </p:spPr>
        <p:txBody>
          <a:bodyPr/>
          <a:lstStyle>
            <a:lvl1pPr>
              <a:defRPr>
                <a:solidFill>
                  <a:schemeClr val="bg1"/>
                </a:solidFill>
              </a:defRPr>
            </a:lvl1pPr>
          </a:lstStyle>
          <a:p>
            <a:r>
              <a:rPr lang="en-US"/>
              <a:t>Industry trends title</a:t>
            </a:r>
          </a:p>
        </p:txBody>
      </p:sp>
      <p:sp>
        <p:nvSpPr>
          <p:cNvPr id="18" name="Text Placeholder 17">
            <a:extLst>
              <a:ext uri="{FF2B5EF4-FFF2-40B4-BE49-F238E27FC236}">
                <a16:creationId xmlns:a16="http://schemas.microsoft.com/office/drawing/2014/main" id="{67FE5ACF-3F96-48EA-9FB3-F322477DA636}"/>
              </a:ext>
            </a:extLst>
          </p:cNvPr>
          <p:cNvSpPr>
            <a:spLocks noGrp="1"/>
          </p:cNvSpPr>
          <p:nvPr>
            <p:ph type="body" sz="quarter" idx="11" hasCustomPrompt="1"/>
          </p:nvPr>
        </p:nvSpPr>
        <p:spPr>
          <a:xfrm>
            <a:off x="585788" y="1435101"/>
            <a:ext cx="5356225" cy="430887"/>
          </a:xfrm>
        </p:spPr>
        <p:txBody>
          <a:bodyPr/>
          <a:lstStyle>
            <a:lvl1pPr marL="0" indent="0">
              <a:buNone/>
              <a:defRPr sz="2800">
                <a:solidFill>
                  <a:schemeClr val="bg1"/>
                </a:solidFill>
                <a:latin typeface="+mn-lt"/>
              </a:defRPr>
            </a:lvl1pPr>
          </a:lstStyle>
          <a:p>
            <a:pPr lvl="0"/>
            <a:r>
              <a:rPr lang="en-US"/>
              <a:t>Descriptive text</a:t>
            </a:r>
          </a:p>
        </p:txBody>
      </p:sp>
      <p:sp>
        <p:nvSpPr>
          <p:cNvPr id="19" name="Text Placeholder 17">
            <a:extLst>
              <a:ext uri="{FF2B5EF4-FFF2-40B4-BE49-F238E27FC236}">
                <a16:creationId xmlns:a16="http://schemas.microsoft.com/office/drawing/2014/main" id="{1D33CFC2-0BB1-4666-861D-E7C328A17136}"/>
              </a:ext>
            </a:extLst>
          </p:cNvPr>
          <p:cNvSpPr>
            <a:spLocks noGrp="1"/>
          </p:cNvSpPr>
          <p:nvPr>
            <p:ph type="body" sz="quarter" idx="12" hasCustomPrompt="1"/>
          </p:nvPr>
        </p:nvSpPr>
        <p:spPr>
          <a:xfrm>
            <a:off x="9732497" y="2123527"/>
            <a:ext cx="1273641"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Change</a:t>
            </a:r>
          </a:p>
        </p:txBody>
      </p:sp>
      <p:sp>
        <p:nvSpPr>
          <p:cNvPr id="20" name="Text Placeholder 17">
            <a:extLst>
              <a:ext uri="{FF2B5EF4-FFF2-40B4-BE49-F238E27FC236}">
                <a16:creationId xmlns:a16="http://schemas.microsoft.com/office/drawing/2014/main" id="{EFDED4A5-D6ED-4148-B610-E50BDCCA80F8}"/>
              </a:ext>
            </a:extLst>
          </p:cNvPr>
          <p:cNvSpPr>
            <a:spLocks noGrp="1"/>
          </p:cNvSpPr>
          <p:nvPr>
            <p:ph type="body" sz="quarter" idx="13" hasCustomPrompt="1"/>
          </p:nvPr>
        </p:nvSpPr>
        <p:spPr>
          <a:xfrm>
            <a:off x="9732497" y="4629108"/>
            <a:ext cx="1273641"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Measure</a:t>
            </a:r>
          </a:p>
        </p:txBody>
      </p:sp>
      <p:sp>
        <p:nvSpPr>
          <p:cNvPr id="21" name="Text Placeholder 17">
            <a:extLst>
              <a:ext uri="{FF2B5EF4-FFF2-40B4-BE49-F238E27FC236}">
                <a16:creationId xmlns:a16="http://schemas.microsoft.com/office/drawing/2014/main" id="{855FA377-7279-4024-84F0-83BFBBDD603C}"/>
              </a:ext>
            </a:extLst>
          </p:cNvPr>
          <p:cNvSpPr>
            <a:spLocks noGrp="1"/>
          </p:cNvSpPr>
          <p:nvPr>
            <p:ph type="body" sz="quarter" idx="14" hasCustomPrompt="1"/>
          </p:nvPr>
        </p:nvSpPr>
        <p:spPr>
          <a:xfrm>
            <a:off x="7304708" y="4629109"/>
            <a:ext cx="1343992"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Analyze data</a:t>
            </a:r>
          </a:p>
        </p:txBody>
      </p:sp>
      <p:sp>
        <p:nvSpPr>
          <p:cNvPr id="23" name="Text Placeholder 17">
            <a:extLst>
              <a:ext uri="{FF2B5EF4-FFF2-40B4-BE49-F238E27FC236}">
                <a16:creationId xmlns:a16="http://schemas.microsoft.com/office/drawing/2014/main" id="{F6570606-C59D-4B3A-BD41-38A2BA470911}"/>
              </a:ext>
            </a:extLst>
          </p:cNvPr>
          <p:cNvSpPr>
            <a:spLocks noGrp="1"/>
          </p:cNvSpPr>
          <p:nvPr>
            <p:ph type="body" sz="quarter" idx="15" hasCustomPrompt="1"/>
          </p:nvPr>
        </p:nvSpPr>
        <p:spPr>
          <a:xfrm>
            <a:off x="7304708" y="2128030"/>
            <a:ext cx="1343992"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Hypothesize</a:t>
            </a:r>
          </a:p>
        </p:txBody>
      </p:sp>
    </p:spTree>
    <p:extLst>
      <p:ext uri="{BB962C8B-B14F-4D97-AF65-F5344CB8AC3E}">
        <p14:creationId xmlns:p14="http://schemas.microsoft.com/office/powerpoint/2010/main" val="2424503692"/>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Objective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7C80-8A3E-45E6-BDD2-A47A804F614F}"/>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Objectives title</a:t>
            </a:r>
          </a:p>
        </p:txBody>
      </p:sp>
      <p:sp>
        <p:nvSpPr>
          <p:cNvPr id="16" name="Rectangle 15">
            <a:extLst>
              <a:ext uri="{FF2B5EF4-FFF2-40B4-BE49-F238E27FC236}">
                <a16:creationId xmlns:a16="http://schemas.microsoft.com/office/drawing/2014/main" id="{9F3C06E8-B6DD-BE43-8550-5EBC924CE1CC}"/>
              </a:ext>
            </a:extLst>
          </p:cNvPr>
          <p:cNvSpPr/>
          <p:nvPr userDrawn="1"/>
        </p:nvSpPr>
        <p:spPr bwMode="auto">
          <a:xfrm>
            <a:off x="709906" y="1561499"/>
            <a:ext cx="3401122" cy="1149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2EF5DF6C-8B80-9A40-977E-12F29F096EE4}"/>
              </a:ext>
            </a:extLst>
          </p:cNvPr>
          <p:cNvSpPr/>
          <p:nvPr userDrawn="1"/>
        </p:nvSpPr>
        <p:spPr bwMode="auto">
          <a:xfrm>
            <a:off x="7935290" y="1561498"/>
            <a:ext cx="3401122" cy="1149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D787649C-7E60-1C4C-808A-98F39650B0AD}"/>
              </a:ext>
            </a:extLst>
          </p:cNvPr>
          <p:cNvSpPr/>
          <p:nvPr userDrawn="1"/>
        </p:nvSpPr>
        <p:spPr bwMode="auto">
          <a:xfrm>
            <a:off x="4322598" y="1561498"/>
            <a:ext cx="3401122" cy="1149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Text Placeholder 4">
            <a:extLst>
              <a:ext uri="{FF2B5EF4-FFF2-40B4-BE49-F238E27FC236}">
                <a16:creationId xmlns:a16="http://schemas.microsoft.com/office/drawing/2014/main" id="{1C5101D7-0BC8-8F42-8066-06B73D5D3199}"/>
              </a:ext>
            </a:extLst>
          </p:cNvPr>
          <p:cNvSpPr>
            <a:spLocks noGrp="1"/>
          </p:cNvSpPr>
          <p:nvPr>
            <p:ph type="body" sz="quarter" idx="14" hasCustomPrompt="1"/>
          </p:nvPr>
        </p:nvSpPr>
        <p:spPr>
          <a:xfrm>
            <a:off x="2151904" y="1982360"/>
            <a:ext cx="1901112" cy="444956"/>
          </a:xfrm>
          <a:prstGeom prst="rect">
            <a:avLst/>
          </a:prstGeom>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r>
              <a:rPr lang="en-US"/>
              <a:t>Title</a:t>
            </a:r>
          </a:p>
        </p:txBody>
      </p:sp>
      <p:sp>
        <p:nvSpPr>
          <p:cNvPr id="31" name="Text Placeholder 4">
            <a:extLst>
              <a:ext uri="{FF2B5EF4-FFF2-40B4-BE49-F238E27FC236}">
                <a16:creationId xmlns:a16="http://schemas.microsoft.com/office/drawing/2014/main" id="{1931ECA0-00AD-C149-96E1-7D7D5B75735A}"/>
              </a:ext>
            </a:extLst>
          </p:cNvPr>
          <p:cNvSpPr>
            <a:spLocks noGrp="1"/>
          </p:cNvSpPr>
          <p:nvPr>
            <p:ph type="body" sz="quarter" idx="29" hasCustomPrompt="1"/>
          </p:nvPr>
        </p:nvSpPr>
        <p:spPr>
          <a:xfrm>
            <a:off x="5747720" y="1919199"/>
            <a:ext cx="1913469" cy="444956"/>
          </a:xfrm>
          <a:prstGeom prst="rect">
            <a:avLst/>
          </a:prstGeom>
        </p:spPr>
        <p:txBody>
          <a:bodyPr anchor="ctr"/>
          <a:lstStyle>
            <a:lvl1pPr marL="0" indent="0">
              <a:buNone/>
              <a:defRPr lang="en-US" sz="2000" kern="1200" spc="0" baseline="0" dirty="0">
                <a:solidFill>
                  <a:schemeClr val="bg1"/>
                </a:solidFill>
                <a:latin typeface="Segoe UI" panose="020B0502040204020203" pitchFamily="34" charset="0"/>
                <a:ea typeface="+mn-ea"/>
                <a:cs typeface="Segoe UI" panose="020B0502040204020203" pitchFamily="34" charset="0"/>
              </a:defRPr>
            </a:lvl1pPr>
          </a:lstStyle>
          <a:p>
            <a:r>
              <a:rPr lang="en-US"/>
              <a:t>Title</a:t>
            </a:r>
          </a:p>
        </p:txBody>
      </p:sp>
      <p:sp>
        <p:nvSpPr>
          <p:cNvPr id="32" name="Text Placeholder 34">
            <a:extLst>
              <a:ext uri="{FF2B5EF4-FFF2-40B4-BE49-F238E27FC236}">
                <a16:creationId xmlns:a16="http://schemas.microsoft.com/office/drawing/2014/main" id="{6FFDADBC-CB5B-B149-995B-EFEDE7D0C196}"/>
              </a:ext>
            </a:extLst>
          </p:cNvPr>
          <p:cNvSpPr>
            <a:spLocks noGrp="1"/>
          </p:cNvSpPr>
          <p:nvPr>
            <p:ph type="body" sz="quarter" idx="16" hasCustomPrompt="1"/>
          </p:nvPr>
        </p:nvSpPr>
        <p:spPr>
          <a:xfrm>
            <a:off x="709906" y="2819401"/>
            <a:ext cx="3401122" cy="1452835"/>
          </a:xfrm>
          <a:prstGeom prst="rect">
            <a:avLst/>
          </a:prstGeom>
        </p:spPr>
        <p:txBody>
          <a:bodyPr lIns="91440" tIns="0" rIns="91440" bIns="0" anchor="t" anchorCtr="0">
            <a:noAutofit/>
          </a:bodyPr>
          <a:lstStyle>
            <a:lvl1pPr marL="0" indent="0" algn="l">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5" name="Picture Placeholder 4">
            <a:extLst>
              <a:ext uri="{FF2B5EF4-FFF2-40B4-BE49-F238E27FC236}">
                <a16:creationId xmlns:a16="http://schemas.microsoft.com/office/drawing/2014/main" id="{B36AA165-8F52-4AA7-A67E-A401A5BC7072}"/>
              </a:ext>
            </a:extLst>
          </p:cNvPr>
          <p:cNvSpPr>
            <a:spLocks noGrp="1"/>
          </p:cNvSpPr>
          <p:nvPr>
            <p:ph type="pic" sz="quarter" idx="33" hasCustomPrompt="1"/>
          </p:nvPr>
        </p:nvSpPr>
        <p:spPr>
          <a:xfrm>
            <a:off x="837962" y="1723817"/>
            <a:ext cx="1279525" cy="82391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9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8" name="Picture Placeholder 4">
            <a:extLst>
              <a:ext uri="{FF2B5EF4-FFF2-40B4-BE49-F238E27FC236}">
                <a16:creationId xmlns:a16="http://schemas.microsoft.com/office/drawing/2014/main" id="{AAA8685F-B63E-48B1-A803-381975977C9A}"/>
              </a:ext>
            </a:extLst>
          </p:cNvPr>
          <p:cNvSpPr>
            <a:spLocks noGrp="1"/>
          </p:cNvSpPr>
          <p:nvPr>
            <p:ph type="pic" sz="quarter" idx="34" hasCustomPrompt="1"/>
          </p:nvPr>
        </p:nvSpPr>
        <p:spPr>
          <a:xfrm>
            <a:off x="4433777" y="1723817"/>
            <a:ext cx="1279525" cy="82391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0" name="Text Placeholder 4">
            <a:extLst>
              <a:ext uri="{FF2B5EF4-FFF2-40B4-BE49-F238E27FC236}">
                <a16:creationId xmlns:a16="http://schemas.microsoft.com/office/drawing/2014/main" id="{39174F20-217C-4B84-87FA-3DEC93AFFA2B}"/>
              </a:ext>
            </a:extLst>
          </p:cNvPr>
          <p:cNvSpPr>
            <a:spLocks noGrp="1"/>
          </p:cNvSpPr>
          <p:nvPr>
            <p:ph type="body" sz="quarter" idx="35" hasCustomPrompt="1"/>
          </p:nvPr>
        </p:nvSpPr>
        <p:spPr>
          <a:xfrm>
            <a:off x="9360412" y="1933278"/>
            <a:ext cx="1917188" cy="444956"/>
          </a:xfrm>
          <a:prstGeom prst="rect">
            <a:avLst/>
          </a:prstGeom>
        </p:spPr>
        <p:txBody>
          <a:bodyPr anchor="ctr"/>
          <a:lstStyle>
            <a:lvl1pPr marL="0" indent="0">
              <a:buNone/>
              <a:defRPr lang="en-US" sz="2000" kern="1200" spc="0" baseline="0" dirty="0">
                <a:solidFill>
                  <a:schemeClr val="bg1"/>
                </a:solidFill>
                <a:latin typeface="Segoe UI" panose="020B0502040204020203" pitchFamily="34" charset="0"/>
                <a:ea typeface="+mn-ea"/>
                <a:cs typeface="Segoe UI" panose="020B0502040204020203" pitchFamily="34" charset="0"/>
              </a:defRPr>
            </a:lvl1pPr>
          </a:lstStyle>
          <a:p>
            <a:r>
              <a:rPr lang="en-US"/>
              <a:t>Title</a:t>
            </a:r>
          </a:p>
        </p:txBody>
      </p:sp>
      <p:sp>
        <p:nvSpPr>
          <p:cNvPr id="22" name="Picture Placeholder 4">
            <a:extLst>
              <a:ext uri="{FF2B5EF4-FFF2-40B4-BE49-F238E27FC236}">
                <a16:creationId xmlns:a16="http://schemas.microsoft.com/office/drawing/2014/main" id="{2E400392-07AA-4B3B-B431-58F6E2EA5C98}"/>
              </a:ext>
            </a:extLst>
          </p:cNvPr>
          <p:cNvSpPr>
            <a:spLocks noGrp="1"/>
          </p:cNvSpPr>
          <p:nvPr>
            <p:ph type="pic" sz="quarter" idx="36" hasCustomPrompt="1"/>
          </p:nvPr>
        </p:nvSpPr>
        <p:spPr>
          <a:xfrm>
            <a:off x="8046469" y="1737896"/>
            <a:ext cx="1279525" cy="82391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3" name="Text Placeholder 34">
            <a:extLst>
              <a:ext uri="{FF2B5EF4-FFF2-40B4-BE49-F238E27FC236}">
                <a16:creationId xmlns:a16="http://schemas.microsoft.com/office/drawing/2014/main" id="{D722D827-E5AA-43F7-B3D6-75C94BA10BFC}"/>
              </a:ext>
            </a:extLst>
          </p:cNvPr>
          <p:cNvSpPr>
            <a:spLocks noGrp="1"/>
          </p:cNvSpPr>
          <p:nvPr>
            <p:ph type="body" sz="quarter" idx="37" hasCustomPrompt="1"/>
          </p:nvPr>
        </p:nvSpPr>
        <p:spPr>
          <a:xfrm>
            <a:off x="4312242" y="2819400"/>
            <a:ext cx="3401122" cy="1452835"/>
          </a:xfrm>
          <a:prstGeom prst="rect">
            <a:avLst/>
          </a:prstGeom>
        </p:spPr>
        <p:txBody>
          <a:bodyPr lIns="91440" tIns="0" rIns="91440" bIns="0" anchor="t" anchorCtr="0">
            <a:noAutofit/>
          </a:bodyPr>
          <a:lstStyle>
            <a:lvl1pPr marL="0" indent="0" algn="l">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24" name="Text Placeholder 34">
            <a:extLst>
              <a:ext uri="{FF2B5EF4-FFF2-40B4-BE49-F238E27FC236}">
                <a16:creationId xmlns:a16="http://schemas.microsoft.com/office/drawing/2014/main" id="{43C27E01-E91C-4515-97DB-5367AD2A10C4}"/>
              </a:ext>
            </a:extLst>
          </p:cNvPr>
          <p:cNvSpPr>
            <a:spLocks noGrp="1"/>
          </p:cNvSpPr>
          <p:nvPr>
            <p:ph type="body" sz="quarter" idx="38" hasCustomPrompt="1"/>
          </p:nvPr>
        </p:nvSpPr>
        <p:spPr>
          <a:xfrm>
            <a:off x="7914578" y="2819401"/>
            <a:ext cx="3401122" cy="1452835"/>
          </a:xfrm>
          <a:prstGeom prst="rect">
            <a:avLst/>
          </a:prstGeom>
        </p:spPr>
        <p:txBody>
          <a:bodyPr lIns="91440" tIns="0" rIns="91440" bIns="0" anchor="t" anchorCtr="0">
            <a:noAutofit/>
          </a:bodyPr>
          <a:lstStyle>
            <a:lvl1pPr marL="0" indent="0" algn="l">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Tree>
    <p:extLst>
      <p:ext uri="{BB962C8B-B14F-4D97-AF65-F5344CB8AC3E}">
        <p14:creationId xmlns:p14="http://schemas.microsoft.com/office/powerpoint/2010/main" val="3555568361"/>
      </p:ext>
    </p:extLst>
  </p:cSld>
  <p:clrMapOvr>
    <a:masterClrMapping/>
  </p:clrMapOvr>
  <p:transition>
    <p:fade/>
  </p:transition>
  <p:extLst>
    <p:ext uri="{DCECCB84-F9BA-43D5-87BE-67443E8EF086}">
      <p15:sldGuideLst xmlns:p15="http://schemas.microsoft.com/office/powerpoint/2012/main">
        <p15:guide id="1" pos="7128">
          <p15:clr>
            <a:srgbClr val="FBAE40"/>
          </p15:clr>
        </p15:guide>
        <p15:guide id="2" orient="horz" pos="1776">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Objective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BA52-4BD7-440B-8839-EF1A88DEFC7B}"/>
              </a:ext>
            </a:extLst>
          </p:cNvPr>
          <p:cNvSpPr>
            <a:spLocks noGrp="1"/>
          </p:cNvSpPr>
          <p:nvPr>
            <p:ph type="title" hasCustomPrompt="1"/>
          </p:nvPr>
        </p:nvSpPr>
        <p:spPr>
          <a:xfrm>
            <a:off x="588263" y="457200"/>
            <a:ext cx="11018520" cy="553998"/>
          </a:xfrm>
          <a:prstGeom prst="rect">
            <a:avLst/>
          </a:prstGeom>
        </p:spPr>
        <p:txBody>
          <a:bodyPr/>
          <a:lstStyle>
            <a:lvl1pPr>
              <a:defRPr/>
            </a:lvl1pPr>
          </a:lstStyle>
          <a:p>
            <a:r>
              <a:rPr lang="en-US"/>
              <a:t>Objectives title</a:t>
            </a:r>
          </a:p>
        </p:txBody>
      </p:sp>
      <p:sp>
        <p:nvSpPr>
          <p:cNvPr id="4" name="Rectangle 3">
            <a:extLst>
              <a:ext uri="{FF2B5EF4-FFF2-40B4-BE49-F238E27FC236}">
                <a16:creationId xmlns:a16="http://schemas.microsoft.com/office/drawing/2014/main" id="{9C5A98AB-4A97-4241-ADBE-FB7002B0FA02}"/>
              </a:ext>
            </a:extLst>
          </p:cNvPr>
          <p:cNvSpPr/>
          <p:nvPr userDrawn="1"/>
        </p:nvSpPr>
        <p:spPr bwMode="auto">
          <a:xfrm>
            <a:off x="588263" y="1459642"/>
            <a:ext cx="3534033" cy="2719565"/>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5BCC85AD-F28E-456A-8B02-6F43D22589FA}"/>
              </a:ext>
            </a:extLst>
          </p:cNvPr>
          <p:cNvSpPr/>
          <p:nvPr userDrawn="1"/>
        </p:nvSpPr>
        <p:spPr bwMode="auto">
          <a:xfrm>
            <a:off x="4328984" y="1459642"/>
            <a:ext cx="3534033" cy="2719565"/>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35156EC-82FB-4194-8B1C-3743CDD16F9E}"/>
              </a:ext>
            </a:extLst>
          </p:cNvPr>
          <p:cNvSpPr/>
          <p:nvPr userDrawn="1"/>
        </p:nvSpPr>
        <p:spPr bwMode="auto">
          <a:xfrm>
            <a:off x="8075355" y="1448757"/>
            <a:ext cx="3534033" cy="2719565"/>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7" name="Text Placeholder 6"/>
          <p:cNvSpPr>
            <a:spLocks noGrp="1"/>
          </p:cNvSpPr>
          <p:nvPr>
            <p:ph type="body" sz="quarter" idx="31" hasCustomPrompt="1"/>
          </p:nvPr>
        </p:nvSpPr>
        <p:spPr>
          <a:xfrm>
            <a:off x="1741354" y="1844107"/>
            <a:ext cx="2246815" cy="307777"/>
          </a:xfrm>
          <a:prstGeom prst="rect">
            <a:avLst/>
          </a:prstGeom>
        </p:spPr>
        <p:txBody>
          <a:bodyPr anchor="ctr"/>
          <a:lstStyle>
            <a:lvl1pPr marL="0" indent="0">
              <a:buNone/>
              <a:defRPr sz="2000">
                <a:latin typeface="Segoe UI" panose="020B0502040204020203" pitchFamily="34" charset="0"/>
                <a:cs typeface="Segoe UI" panose="020B0502040204020203" pitchFamily="34" charset="0"/>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a:t>Title</a:t>
            </a:r>
          </a:p>
        </p:txBody>
      </p:sp>
      <p:sp>
        <p:nvSpPr>
          <p:cNvPr id="10" name="Text Placeholder 9"/>
          <p:cNvSpPr>
            <a:spLocks noGrp="1"/>
          </p:cNvSpPr>
          <p:nvPr>
            <p:ph type="body" sz="quarter" idx="32" hasCustomPrompt="1"/>
          </p:nvPr>
        </p:nvSpPr>
        <p:spPr>
          <a:xfrm>
            <a:off x="748283" y="2542033"/>
            <a:ext cx="3239886" cy="1626289"/>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11" name="Picture Placeholder 10">
            <a:extLst>
              <a:ext uri="{FF2B5EF4-FFF2-40B4-BE49-F238E27FC236}">
                <a16:creationId xmlns:a16="http://schemas.microsoft.com/office/drawing/2014/main" id="{182FED02-3553-F84D-AFCB-830152CEBB14}"/>
              </a:ext>
            </a:extLst>
          </p:cNvPr>
          <p:cNvSpPr>
            <a:spLocks noGrp="1"/>
          </p:cNvSpPr>
          <p:nvPr>
            <p:ph type="pic" sz="quarter" idx="39" hasCustomPrompt="1"/>
          </p:nvPr>
        </p:nvSpPr>
        <p:spPr>
          <a:xfrm>
            <a:off x="0" y="4179208"/>
            <a:ext cx="12192000" cy="267879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5" name="Picture Placeholder 4">
            <a:extLst>
              <a:ext uri="{FF2B5EF4-FFF2-40B4-BE49-F238E27FC236}">
                <a16:creationId xmlns:a16="http://schemas.microsoft.com/office/drawing/2014/main" id="{E2D404DB-108D-4272-937B-D338C4C8AF5A}"/>
              </a:ext>
            </a:extLst>
          </p:cNvPr>
          <p:cNvSpPr>
            <a:spLocks noGrp="1"/>
          </p:cNvSpPr>
          <p:nvPr>
            <p:ph type="pic" sz="quarter" idx="40" hasCustomPrompt="1"/>
          </p:nvPr>
        </p:nvSpPr>
        <p:spPr>
          <a:xfrm>
            <a:off x="748283" y="1605375"/>
            <a:ext cx="786384" cy="78581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8" name="Text Placeholder 6">
            <a:extLst>
              <a:ext uri="{FF2B5EF4-FFF2-40B4-BE49-F238E27FC236}">
                <a16:creationId xmlns:a16="http://schemas.microsoft.com/office/drawing/2014/main" id="{F9EEFA38-0295-4112-B3AD-0D6C4044D790}"/>
              </a:ext>
            </a:extLst>
          </p:cNvPr>
          <p:cNvSpPr>
            <a:spLocks noGrp="1"/>
          </p:cNvSpPr>
          <p:nvPr>
            <p:ph type="body" sz="quarter" idx="41" hasCustomPrompt="1"/>
          </p:nvPr>
        </p:nvSpPr>
        <p:spPr>
          <a:xfrm>
            <a:off x="5470024" y="1844107"/>
            <a:ext cx="2246815" cy="307777"/>
          </a:xfrm>
          <a:prstGeom prst="rect">
            <a:avLst/>
          </a:prstGeom>
        </p:spPr>
        <p:txBody>
          <a:bodyPr anchor="ctr"/>
          <a:lstStyle>
            <a:lvl1pPr marL="0" indent="0">
              <a:buNone/>
              <a:defRPr sz="2000">
                <a:latin typeface="Segoe UI" panose="020B0502040204020203" pitchFamily="34" charset="0"/>
                <a:cs typeface="Segoe UI" panose="020B0502040204020203" pitchFamily="34" charset="0"/>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a:t>Title</a:t>
            </a:r>
          </a:p>
        </p:txBody>
      </p:sp>
      <p:sp>
        <p:nvSpPr>
          <p:cNvPr id="19" name="Picture Placeholder 4">
            <a:extLst>
              <a:ext uri="{FF2B5EF4-FFF2-40B4-BE49-F238E27FC236}">
                <a16:creationId xmlns:a16="http://schemas.microsoft.com/office/drawing/2014/main" id="{B2BC0BBD-05DF-4F3E-A8C8-960E4853B142}"/>
              </a:ext>
            </a:extLst>
          </p:cNvPr>
          <p:cNvSpPr>
            <a:spLocks noGrp="1"/>
          </p:cNvSpPr>
          <p:nvPr>
            <p:ph type="pic" sz="quarter" idx="42" hasCustomPrompt="1"/>
          </p:nvPr>
        </p:nvSpPr>
        <p:spPr>
          <a:xfrm>
            <a:off x="4476953" y="1605375"/>
            <a:ext cx="786384" cy="78581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0" name="Text Placeholder 6">
            <a:extLst>
              <a:ext uri="{FF2B5EF4-FFF2-40B4-BE49-F238E27FC236}">
                <a16:creationId xmlns:a16="http://schemas.microsoft.com/office/drawing/2014/main" id="{12D7F218-1DEF-4916-9209-94F65A6FBF93}"/>
              </a:ext>
            </a:extLst>
          </p:cNvPr>
          <p:cNvSpPr>
            <a:spLocks noGrp="1"/>
          </p:cNvSpPr>
          <p:nvPr>
            <p:ph type="body" sz="quarter" idx="43" hasCustomPrompt="1"/>
          </p:nvPr>
        </p:nvSpPr>
        <p:spPr>
          <a:xfrm>
            <a:off x="9203584" y="1844107"/>
            <a:ext cx="2246815" cy="307777"/>
          </a:xfrm>
          <a:prstGeom prst="rect">
            <a:avLst/>
          </a:prstGeom>
        </p:spPr>
        <p:txBody>
          <a:bodyPr anchor="ctr"/>
          <a:lstStyle>
            <a:lvl1pPr marL="0" indent="0">
              <a:buNone/>
              <a:defRPr sz="2000">
                <a:latin typeface="Segoe UI" panose="020B0502040204020203" pitchFamily="34" charset="0"/>
                <a:cs typeface="Segoe UI" panose="020B0502040204020203" pitchFamily="34" charset="0"/>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a:t>Title</a:t>
            </a:r>
          </a:p>
        </p:txBody>
      </p:sp>
      <p:sp>
        <p:nvSpPr>
          <p:cNvPr id="21" name="Picture Placeholder 4">
            <a:extLst>
              <a:ext uri="{FF2B5EF4-FFF2-40B4-BE49-F238E27FC236}">
                <a16:creationId xmlns:a16="http://schemas.microsoft.com/office/drawing/2014/main" id="{4D89AAA7-0BB9-4FE7-AAAA-8D670378EB25}"/>
              </a:ext>
            </a:extLst>
          </p:cNvPr>
          <p:cNvSpPr>
            <a:spLocks noGrp="1"/>
          </p:cNvSpPr>
          <p:nvPr>
            <p:ph type="pic" sz="quarter" idx="44" hasCustomPrompt="1"/>
          </p:nvPr>
        </p:nvSpPr>
        <p:spPr>
          <a:xfrm>
            <a:off x="8210513" y="1605375"/>
            <a:ext cx="786384" cy="78581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2" name="Text Placeholder 9">
            <a:extLst>
              <a:ext uri="{FF2B5EF4-FFF2-40B4-BE49-F238E27FC236}">
                <a16:creationId xmlns:a16="http://schemas.microsoft.com/office/drawing/2014/main" id="{5DD74D89-5FE1-40D9-AF2F-1F3F1213B540}"/>
              </a:ext>
            </a:extLst>
          </p:cNvPr>
          <p:cNvSpPr>
            <a:spLocks noGrp="1"/>
          </p:cNvSpPr>
          <p:nvPr>
            <p:ph type="body" sz="quarter" idx="45" hasCustomPrompt="1"/>
          </p:nvPr>
        </p:nvSpPr>
        <p:spPr>
          <a:xfrm>
            <a:off x="4476056" y="2536348"/>
            <a:ext cx="3239886" cy="1626289"/>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23" name="Text Placeholder 9">
            <a:extLst>
              <a:ext uri="{FF2B5EF4-FFF2-40B4-BE49-F238E27FC236}">
                <a16:creationId xmlns:a16="http://schemas.microsoft.com/office/drawing/2014/main" id="{FBBA5BDC-DFA8-45B1-BADB-623E3F1257C7}"/>
              </a:ext>
            </a:extLst>
          </p:cNvPr>
          <p:cNvSpPr>
            <a:spLocks noGrp="1"/>
          </p:cNvSpPr>
          <p:nvPr>
            <p:ph type="body" sz="quarter" idx="46" hasCustomPrompt="1"/>
          </p:nvPr>
        </p:nvSpPr>
        <p:spPr>
          <a:xfrm>
            <a:off x="8210512" y="2536347"/>
            <a:ext cx="3239886" cy="1626289"/>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Tree>
    <p:extLst>
      <p:ext uri="{BB962C8B-B14F-4D97-AF65-F5344CB8AC3E}">
        <p14:creationId xmlns:p14="http://schemas.microsoft.com/office/powerpoint/2010/main" val="897106720"/>
      </p:ext>
    </p:extLst>
  </p:cSld>
  <p:clrMapOvr>
    <a:masterClrMapping/>
  </p:clrMapOvr>
  <p:transition>
    <p:fade/>
  </p:transition>
  <p:extLst>
    <p:ext uri="{DCECCB84-F9BA-43D5-87BE-67443E8EF086}">
      <p15:sldGuideLst xmlns:p15="http://schemas.microsoft.com/office/powerpoint/2012/main">
        <p15:guide id="1" orient="horz" pos="912">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Outcomes 1">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2A9376E-7B47-4BBF-90D9-2543BAA07295}"/>
              </a:ext>
            </a:extLst>
          </p:cNvPr>
          <p:cNvSpPr/>
          <p:nvPr userDrawn="1"/>
        </p:nvSpPr>
        <p:spPr bwMode="auto">
          <a:xfrm>
            <a:off x="8895504" y="2373457"/>
            <a:ext cx="2697480" cy="36118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FEBD7C80-8A3E-45E6-BDD2-A47A804F614F}"/>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Outcomes </a:t>
            </a:r>
          </a:p>
        </p:txBody>
      </p:sp>
      <p:sp>
        <p:nvSpPr>
          <p:cNvPr id="4" name="Rectangle 3">
            <a:extLst>
              <a:ext uri="{FF2B5EF4-FFF2-40B4-BE49-F238E27FC236}">
                <a16:creationId xmlns:a16="http://schemas.microsoft.com/office/drawing/2014/main" id="{9AD6C407-E5E0-42D4-A5F3-17482833403C}"/>
              </a:ext>
            </a:extLst>
          </p:cNvPr>
          <p:cNvSpPr/>
          <p:nvPr userDrawn="1"/>
        </p:nvSpPr>
        <p:spPr bwMode="auto">
          <a:xfrm>
            <a:off x="598560" y="2373457"/>
            <a:ext cx="2697480" cy="36118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5E5E32B4-EB21-4896-AB96-2035AED54ED6}"/>
              </a:ext>
            </a:extLst>
          </p:cNvPr>
          <p:cNvSpPr/>
          <p:nvPr userDrawn="1"/>
        </p:nvSpPr>
        <p:spPr bwMode="auto">
          <a:xfrm>
            <a:off x="3376593" y="2373457"/>
            <a:ext cx="2697480" cy="36118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E17443F-9239-4B83-B3F8-66DB92DEA677}"/>
              </a:ext>
            </a:extLst>
          </p:cNvPr>
          <p:cNvSpPr/>
          <p:nvPr userDrawn="1"/>
        </p:nvSpPr>
        <p:spPr bwMode="auto">
          <a:xfrm>
            <a:off x="6136049" y="2373457"/>
            <a:ext cx="2697480" cy="36118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9"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620184" y="3599164"/>
            <a:ext cx="2615172" cy="2386174"/>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30"/>
          <p:cNvSpPr>
            <a:spLocks noGrp="1"/>
          </p:cNvSpPr>
          <p:nvPr>
            <p:ph type="body" sz="quarter" idx="24"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Describe outcomes</a:t>
            </a:r>
          </a:p>
        </p:txBody>
      </p:sp>
      <p:sp>
        <p:nvSpPr>
          <p:cNvPr id="9" name="Picture Placeholder 8">
            <a:extLst>
              <a:ext uri="{FF2B5EF4-FFF2-40B4-BE49-F238E27FC236}">
                <a16:creationId xmlns:a16="http://schemas.microsoft.com/office/drawing/2014/main" id="{9C2BDA26-D07F-AE44-92D1-F36213AE327C}"/>
              </a:ext>
            </a:extLst>
          </p:cNvPr>
          <p:cNvSpPr>
            <a:spLocks noGrp="1"/>
          </p:cNvSpPr>
          <p:nvPr>
            <p:ph type="pic" sz="quarter" idx="33" hasCustomPrompt="1"/>
          </p:nvPr>
        </p:nvSpPr>
        <p:spPr>
          <a:xfrm>
            <a:off x="1282458" y="2521967"/>
            <a:ext cx="1366838" cy="92425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1" name="Picture Placeholder 8">
            <a:extLst>
              <a:ext uri="{FF2B5EF4-FFF2-40B4-BE49-F238E27FC236}">
                <a16:creationId xmlns:a16="http://schemas.microsoft.com/office/drawing/2014/main" id="{A1F35A7B-8A3F-0644-8E12-4B3AA7D63704}"/>
              </a:ext>
            </a:extLst>
          </p:cNvPr>
          <p:cNvSpPr>
            <a:spLocks noGrp="1"/>
          </p:cNvSpPr>
          <p:nvPr>
            <p:ph type="pic" sz="quarter" idx="34" hasCustomPrompt="1"/>
          </p:nvPr>
        </p:nvSpPr>
        <p:spPr>
          <a:xfrm>
            <a:off x="4037851" y="2516666"/>
            <a:ext cx="1366838" cy="92425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2" name="Picture Placeholder 8">
            <a:extLst>
              <a:ext uri="{FF2B5EF4-FFF2-40B4-BE49-F238E27FC236}">
                <a16:creationId xmlns:a16="http://schemas.microsoft.com/office/drawing/2014/main" id="{DB26BF04-4C4D-1A4D-A570-08E29469A7FB}"/>
              </a:ext>
            </a:extLst>
          </p:cNvPr>
          <p:cNvSpPr>
            <a:spLocks noGrp="1"/>
          </p:cNvSpPr>
          <p:nvPr>
            <p:ph type="pic" sz="quarter" idx="35" hasCustomPrompt="1"/>
          </p:nvPr>
        </p:nvSpPr>
        <p:spPr>
          <a:xfrm>
            <a:off x="6801370" y="2521967"/>
            <a:ext cx="1366838" cy="92425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3" name="Picture Placeholder 8">
            <a:extLst>
              <a:ext uri="{FF2B5EF4-FFF2-40B4-BE49-F238E27FC236}">
                <a16:creationId xmlns:a16="http://schemas.microsoft.com/office/drawing/2014/main" id="{69E33A0A-9BD7-B94C-A89A-77CBA9924F97}"/>
              </a:ext>
            </a:extLst>
          </p:cNvPr>
          <p:cNvSpPr>
            <a:spLocks noGrp="1"/>
          </p:cNvSpPr>
          <p:nvPr>
            <p:ph type="pic" sz="quarter" idx="36" hasCustomPrompt="1"/>
          </p:nvPr>
        </p:nvSpPr>
        <p:spPr>
          <a:xfrm>
            <a:off x="9557778" y="2512986"/>
            <a:ext cx="1366838" cy="92425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6" name="Text Placeholder 34">
            <a:extLst>
              <a:ext uri="{FF2B5EF4-FFF2-40B4-BE49-F238E27FC236}">
                <a16:creationId xmlns:a16="http://schemas.microsoft.com/office/drawing/2014/main" id="{B81CD7AC-DF42-4877-A4F4-C5291B605D5D}"/>
              </a:ext>
            </a:extLst>
          </p:cNvPr>
          <p:cNvSpPr>
            <a:spLocks noGrp="1"/>
          </p:cNvSpPr>
          <p:nvPr>
            <p:ph type="body" sz="quarter" idx="37" hasCustomPrompt="1"/>
          </p:nvPr>
        </p:nvSpPr>
        <p:spPr>
          <a:xfrm>
            <a:off x="3376593" y="3599164"/>
            <a:ext cx="2697110" cy="2386174"/>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7" name="Text Placeholder 34">
            <a:extLst>
              <a:ext uri="{FF2B5EF4-FFF2-40B4-BE49-F238E27FC236}">
                <a16:creationId xmlns:a16="http://schemas.microsoft.com/office/drawing/2014/main" id="{B6978FF9-F8A8-4DC8-A55D-5220628E5CCB}"/>
              </a:ext>
            </a:extLst>
          </p:cNvPr>
          <p:cNvSpPr>
            <a:spLocks noGrp="1"/>
          </p:cNvSpPr>
          <p:nvPr>
            <p:ph type="body" sz="quarter" idx="38" hasCustomPrompt="1"/>
          </p:nvPr>
        </p:nvSpPr>
        <p:spPr>
          <a:xfrm>
            <a:off x="6154626" y="3599164"/>
            <a:ext cx="2678903" cy="2386174"/>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1" name="Text Placeholder 34">
            <a:extLst>
              <a:ext uri="{FF2B5EF4-FFF2-40B4-BE49-F238E27FC236}">
                <a16:creationId xmlns:a16="http://schemas.microsoft.com/office/drawing/2014/main" id="{C7FA138F-6100-4A93-B189-25643DE87044}"/>
              </a:ext>
            </a:extLst>
          </p:cNvPr>
          <p:cNvSpPr>
            <a:spLocks noGrp="1"/>
          </p:cNvSpPr>
          <p:nvPr>
            <p:ph type="body" sz="quarter" idx="39" hasCustomPrompt="1"/>
          </p:nvPr>
        </p:nvSpPr>
        <p:spPr>
          <a:xfrm>
            <a:off x="8888256" y="3599164"/>
            <a:ext cx="2704728" cy="2386174"/>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Tree>
    <p:extLst>
      <p:ext uri="{BB962C8B-B14F-4D97-AF65-F5344CB8AC3E}">
        <p14:creationId xmlns:p14="http://schemas.microsoft.com/office/powerpoint/2010/main" val="448855630"/>
      </p:ext>
    </p:extLst>
  </p:cSld>
  <p:clrMapOvr>
    <a:masterClrMapping/>
  </p:clrMapOvr>
  <p:transition>
    <p:fade/>
  </p:transition>
  <p:extLst>
    <p:ext uri="{DCECCB84-F9BA-43D5-87BE-67443E8EF086}">
      <p15:sldGuideLst xmlns:p15="http://schemas.microsoft.com/office/powerpoint/2012/main">
        <p15:guide id="1" pos="554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Outcomes 2">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2A9376E-7B47-4BBF-90D9-2543BAA07295}"/>
              </a:ext>
            </a:extLst>
          </p:cNvPr>
          <p:cNvSpPr/>
          <p:nvPr userDrawn="1"/>
        </p:nvSpPr>
        <p:spPr bwMode="auto">
          <a:xfrm>
            <a:off x="8892611" y="2175447"/>
            <a:ext cx="2697480" cy="1024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FEBD7C80-8A3E-45E6-BDD2-A47A804F614F}"/>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Outcomes</a:t>
            </a:r>
          </a:p>
        </p:txBody>
      </p:sp>
      <p:sp>
        <p:nvSpPr>
          <p:cNvPr id="4" name="Rectangle 3">
            <a:extLst>
              <a:ext uri="{FF2B5EF4-FFF2-40B4-BE49-F238E27FC236}">
                <a16:creationId xmlns:a16="http://schemas.microsoft.com/office/drawing/2014/main" id="{9AD6C407-E5E0-42D4-A5F3-17482833403C}"/>
              </a:ext>
            </a:extLst>
          </p:cNvPr>
          <p:cNvSpPr/>
          <p:nvPr userDrawn="1"/>
        </p:nvSpPr>
        <p:spPr bwMode="auto">
          <a:xfrm>
            <a:off x="614244" y="2175447"/>
            <a:ext cx="2697480" cy="1024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5E5E32B4-EB21-4896-AB96-2035AED54ED6}"/>
              </a:ext>
            </a:extLst>
          </p:cNvPr>
          <p:cNvSpPr/>
          <p:nvPr userDrawn="1"/>
        </p:nvSpPr>
        <p:spPr bwMode="auto">
          <a:xfrm>
            <a:off x="3373700" y="2175447"/>
            <a:ext cx="2697480" cy="1024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E17443F-9239-4B83-B3F8-66DB92DEA677}"/>
              </a:ext>
            </a:extLst>
          </p:cNvPr>
          <p:cNvSpPr/>
          <p:nvPr userDrawn="1"/>
        </p:nvSpPr>
        <p:spPr bwMode="auto">
          <a:xfrm>
            <a:off x="6133156" y="2175447"/>
            <a:ext cx="2697480" cy="1024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Text Placeholder 34">
            <a:extLst>
              <a:ext uri="{FF2B5EF4-FFF2-40B4-BE49-F238E27FC236}">
                <a16:creationId xmlns:a16="http://schemas.microsoft.com/office/drawing/2014/main" id="{1C3C1255-82DA-4C32-AA41-26837D24E68E}"/>
              </a:ext>
            </a:extLst>
          </p:cNvPr>
          <p:cNvSpPr>
            <a:spLocks noGrp="1"/>
          </p:cNvSpPr>
          <p:nvPr>
            <p:ph type="body" sz="quarter" idx="15" hasCustomPrompt="1"/>
          </p:nvPr>
        </p:nvSpPr>
        <p:spPr>
          <a:xfrm>
            <a:off x="3375733" y="3266660"/>
            <a:ext cx="2695448" cy="2710438"/>
          </a:xfrm>
          <a:prstGeom prst="rect">
            <a:avLst/>
          </a:prstGeom>
          <a:solidFill>
            <a:srgbClr val="E6E6E6"/>
          </a:solidFill>
        </p:spPr>
        <p:txBody>
          <a:bodyPr lIns="183600" tIns="182880" rIns="183600" bIns="14760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9"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614244" y="3266660"/>
            <a:ext cx="2697480" cy="2710438"/>
          </a:xfrm>
          <a:prstGeom prst="rect">
            <a:avLst/>
          </a:prstGeom>
          <a:solidFill>
            <a:schemeClr val="bg2"/>
          </a:solidFill>
        </p:spPr>
        <p:txBody>
          <a:bodyPr lIns="183600" tIns="182880" rIns="183600" bIns="14760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2" name="Text Placeholder 34">
            <a:extLst>
              <a:ext uri="{FF2B5EF4-FFF2-40B4-BE49-F238E27FC236}">
                <a16:creationId xmlns:a16="http://schemas.microsoft.com/office/drawing/2014/main" id="{5824D959-6715-4EFD-A139-B6BE5D2D6C04}"/>
              </a:ext>
            </a:extLst>
          </p:cNvPr>
          <p:cNvSpPr>
            <a:spLocks noGrp="1"/>
          </p:cNvSpPr>
          <p:nvPr>
            <p:ph type="body" sz="quarter" idx="17" hasCustomPrompt="1"/>
          </p:nvPr>
        </p:nvSpPr>
        <p:spPr>
          <a:xfrm>
            <a:off x="6137221" y="3266660"/>
            <a:ext cx="2693416" cy="2710438"/>
          </a:xfrm>
          <a:prstGeom prst="rect">
            <a:avLst/>
          </a:prstGeom>
          <a:solidFill>
            <a:srgbClr val="E6E6E6"/>
          </a:solidFill>
        </p:spPr>
        <p:txBody>
          <a:bodyPr lIns="183600" tIns="182880" rIns="183600" bIns="14760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3" name="Text Placeholder 34">
            <a:extLst>
              <a:ext uri="{FF2B5EF4-FFF2-40B4-BE49-F238E27FC236}">
                <a16:creationId xmlns:a16="http://schemas.microsoft.com/office/drawing/2014/main" id="{DFC19188-AA3D-4FA3-8587-E30F8487884B}"/>
              </a:ext>
            </a:extLst>
          </p:cNvPr>
          <p:cNvSpPr>
            <a:spLocks noGrp="1"/>
          </p:cNvSpPr>
          <p:nvPr>
            <p:ph type="body" sz="quarter" idx="18" hasCustomPrompt="1"/>
          </p:nvPr>
        </p:nvSpPr>
        <p:spPr>
          <a:xfrm>
            <a:off x="8889564" y="3266660"/>
            <a:ext cx="2700527" cy="2710438"/>
          </a:xfrm>
          <a:prstGeom prst="rect">
            <a:avLst/>
          </a:prstGeom>
          <a:solidFill>
            <a:srgbClr val="E6E6E6"/>
          </a:solidFill>
        </p:spPr>
        <p:txBody>
          <a:bodyPr lIns="183600" tIns="182880" rIns="183600" bIns="14760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30"/>
          <p:cNvSpPr>
            <a:spLocks noGrp="1"/>
          </p:cNvSpPr>
          <p:nvPr>
            <p:ph type="body" sz="quarter" idx="24"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Describe outcomes</a:t>
            </a:r>
          </a:p>
        </p:txBody>
      </p:sp>
      <p:sp>
        <p:nvSpPr>
          <p:cNvPr id="30" name="Picture Placeholder 8">
            <a:extLst>
              <a:ext uri="{FF2B5EF4-FFF2-40B4-BE49-F238E27FC236}">
                <a16:creationId xmlns:a16="http://schemas.microsoft.com/office/drawing/2014/main" id="{55406038-7310-344A-9501-ACFA0DB2EEBE}"/>
              </a:ext>
            </a:extLst>
          </p:cNvPr>
          <p:cNvSpPr>
            <a:spLocks noGrp="1"/>
          </p:cNvSpPr>
          <p:nvPr>
            <p:ph type="pic" sz="quarter" idx="33" hasCustomPrompt="1"/>
          </p:nvPr>
        </p:nvSpPr>
        <p:spPr>
          <a:xfrm>
            <a:off x="1279565" y="2223167"/>
            <a:ext cx="1366838" cy="928688"/>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1" name="Picture Placeholder 8">
            <a:extLst>
              <a:ext uri="{FF2B5EF4-FFF2-40B4-BE49-F238E27FC236}">
                <a16:creationId xmlns:a16="http://schemas.microsoft.com/office/drawing/2014/main" id="{1E00C561-DDEB-4B40-B9CF-DE60DBA4FA97}"/>
              </a:ext>
            </a:extLst>
          </p:cNvPr>
          <p:cNvSpPr>
            <a:spLocks noGrp="1"/>
          </p:cNvSpPr>
          <p:nvPr>
            <p:ph type="pic" sz="quarter" idx="34" hasCustomPrompt="1"/>
          </p:nvPr>
        </p:nvSpPr>
        <p:spPr>
          <a:xfrm>
            <a:off x="9554885" y="2221294"/>
            <a:ext cx="1366838" cy="928688"/>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2" name="Picture Placeholder 8">
            <a:extLst>
              <a:ext uri="{FF2B5EF4-FFF2-40B4-BE49-F238E27FC236}">
                <a16:creationId xmlns:a16="http://schemas.microsoft.com/office/drawing/2014/main" id="{26A17445-B877-A14A-9F3A-0E631F158661}"/>
              </a:ext>
            </a:extLst>
          </p:cNvPr>
          <p:cNvSpPr>
            <a:spLocks noGrp="1"/>
          </p:cNvSpPr>
          <p:nvPr>
            <p:ph type="pic" sz="quarter" idx="35" hasCustomPrompt="1"/>
          </p:nvPr>
        </p:nvSpPr>
        <p:spPr>
          <a:xfrm>
            <a:off x="6798477" y="2223167"/>
            <a:ext cx="1366838" cy="928688"/>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3" name="Picture Placeholder 8">
            <a:extLst>
              <a:ext uri="{FF2B5EF4-FFF2-40B4-BE49-F238E27FC236}">
                <a16:creationId xmlns:a16="http://schemas.microsoft.com/office/drawing/2014/main" id="{8395F2A0-74C9-7548-97CE-A280084F8F9C}"/>
              </a:ext>
            </a:extLst>
          </p:cNvPr>
          <p:cNvSpPr>
            <a:spLocks noGrp="1"/>
          </p:cNvSpPr>
          <p:nvPr>
            <p:ph type="pic" sz="quarter" idx="36" hasCustomPrompt="1"/>
          </p:nvPr>
        </p:nvSpPr>
        <p:spPr>
          <a:xfrm>
            <a:off x="4039021" y="2223167"/>
            <a:ext cx="1366838" cy="928688"/>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Tree>
    <p:extLst>
      <p:ext uri="{BB962C8B-B14F-4D97-AF65-F5344CB8AC3E}">
        <p14:creationId xmlns:p14="http://schemas.microsoft.com/office/powerpoint/2010/main" val="3598436696"/>
      </p:ext>
    </p:extLst>
  </p:cSld>
  <p:clrMapOvr>
    <a:masterClrMapping/>
  </p:clrMapOvr>
  <p:transition>
    <p:fade/>
  </p:transition>
  <p:extLst>
    <p:ext uri="{DCECCB84-F9BA-43D5-87BE-67443E8EF086}">
      <p15:sldGuideLst xmlns:p15="http://schemas.microsoft.com/office/powerpoint/2012/main">
        <p15:guide id="1" pos="5808">
          <p15:clr>
            <a:srgbClr val="FBAE40"/>
          </p15:clr>
        </p15:guide>
        <p15:guide id="2" orient="horz" pos="1392">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Outcomes 3">
    <p:spTree>
      <p:nvGrpSpPr>
        <p:cNvPr id="1" name=""/>
        <p:cNvGrpSpPr/>
        <p:nvPr/>
      </p:nvGrpSpPr>
      <p:grpSpPr>
        <a:xfrm>
          <a:off x="0" y="0"/>
          <a:ext cx="0" cy="0"/>
          <a:chOff x="0" y="0"/>
          <a:chExt cx="0" cy="0"/>
        </a:xfrm>
      </p:grpSpPr>
      <p:sp>
        <p:nvSpPr>
          <p:cNvPr id="3" name="Rectangle 2" descr="Grey background">
            <a:extLst>
              <a:ext uri="{FF2B5EF4-FFF2-40B4-BE49-F238E27FC236}">
                <a16:creationId xmlns:a16="http://schemas.microsoft.com/office/drawing/2014/main" id="{B90B41A7-02DB-4762-83D1-648B40FD537C}"/>
              </a:ext>
            </a:extLst>
          </p:cNvPr>
          <p:cNvSpPr/>
          <p:nvPr userDrawn="1"/>
        </p:nvSpPr>
        <p:spPr bwMode="auto">
          <a:xfrm>
            <a:off x="0" y="1435101"/>
            <a:ext cx="12192000" cy="45942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itle 16"/>
          <p:cNvSpPr>
            <a:spLocks noGrp="1"/>
          </p:cNvSpPr>
          <p:nvPr>
            <p:ph type="title" hasCustomPrompt="1"/>
          </p:nvPr>
        </p:nvSpPr>
        <p:spPr>
          <a:xfrm>
            <a:off x="588263" y="457200"/>
            <a:ext cx="10972800" cy="553998"/>
          </a:xfrm>
          <a:prstGeom prst="rect">
            <a:avLst/>
          </a:prstGeom>
        </p:spPr>
        <p:txBody>
          <a:bodyPr/>
          <a:lstStyle>
            <a:lvl1pPr>
              <a:defRPr baseline="0"/>
            </a:lvl1pPr>
          </a:lstStyle>
          <a:p>
            <a:r>
              <a:rPr lang="en-US"/>
              <a:t>Outcomes</a:t>
            </a:r>
          </a:p>
        </p:txBody>
      </p:sp>
      <p:sp>
        <p:nvSpPr>
          <p:cNvPr id="12" name="Text Placeholder 13"/>
          <p:cNvSpPr>
            <a:spLocks noGrp="1"/>
          </p:cNvSpPr>
          <p:nvPr>
            <p:ph type="body" sz="quarter" idx="18" hasCustomPrompt="1"/>
          </p:nvPr>
        </p:nvSpPr>
        <p:spPr>
          <a:xfrm>
            <a:off x="588264" y="1710969"/>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one</a:t>
            </a:r>
          </a:p>
        </p:txBody>
      </p:sp>
      <p:sp>
        <p:nvSpPr>
          <p:cNvPr id="13" name="Text Placeholder 9"/>
          <p:cNvSpPr>
            <a:spLocks noGrp="1"/>
          </p:cNvSpPr>
          <p:nvPr>
            <p:ph type="body" sz="quarter" idx="32" hasCustomPrompt="1"/>
          </p:nvPr>
        </p:nvSpPr>
        <p:spPr>
          <a:xfrm>
            <a:off x="588264" y="2018539"/>
            <a:ext cx="2286000" cy="1410461"/>
          </a:xfrm>
          <a:prstGeom prst="rect">
            <a:avLst/>
          </a:prstGeom>
        </p:spPr>
        <p:txBody>
          <a:bodyPr/>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14" name="Text Placeholder 13"/>
          <p:cNvSpPr>
            <a:spLocks noGrp="1"/>
          </p:cNvSpPr>
          <p:nvPr>
            <p:ph type="body" sz="quarter" idx="33" hasCustomPrompt="1"/>
          </p:nvPr>
        </p:nvSpPr>
        <p:spPr>
          <a:xfrm>
            <a:off x="3460558" y="1710968"/>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two</a:t>
            </a:r>
          </a:p>
        </p:txBody>
      </p:sp>
      <p:sp>
        <p:nvSpPr>
          <p:cNvPr id="15" name="Text Placeholder 13"/>
          <p:cNvSpPr>
            <a:spLocks noGrp="1"/>
          </p:cNvSpPr>
          <p:nvPr>
            <p:ph type="body" sz="quarter" idx="34" hasCustomPrompt="1"/>
          </p:nvPr>
        </p:nvSpPr>
        <p:spPr>
          <a:xfrm>
            <a:off x="6332854" y="1710967"/>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three</a:t>
            </a:r>
          </a:p>
        </p:txBody>
      </p:sp>
      <p:sp>
        <p:nvSpPr>
          <p:cNvPr id="16" name="Text Placeholder 9"/>
          <p:cNvSpPr>
            <a:spLocks noGrp="1"/>
          </p:cNvSpPr>
          <p:nvPr>
            <p:ph type="body" sz="quarter" idx="35" hasCustomPrompt="1"/>
          </p:nvPr>
        </p:nvSpPr>
        <p:spPr>
          <a:xfrm>
            <a:off x="3460558" y="2020825"/>
            <a:ext cx="2286000" cy="1410461"/>
          </a:xfrm>
          <a:prstGeom prst="rect">
            <a:avLst/>
          </a:prstGeom>
        </p:spPr>
        <p:txBody>
          <a:bodyPr/>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17" name="Text Placeholder 9"/>
          <p:cNvSpPr>
            <a:spLocks noGrp="1"/>
          </p:cNvSpPr>
          <p:nvPr>
            <p:ph type="body" sz="quarter" idx="36" hasCustomPrompt="1"/>
          </p:nvPr>
        </p:nvSpPr>
        <p:spPr>
          <a:xfrm>
            <a:off x="6332854" y="2020825"/>
            <a:ext cx="2286000" cy="1410461"/>
          </a:xfrm>
          <a:prstGeom prst="rect">
            <a:avLst/>
          </a:prstGeom>
        </p:spPr>
        <p:txBody>
          <a:bodyPr/>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0" name="Text Placeholder 13"/>
          <p:cNvSpPr>
            <a:spLocks noGrp="1"/>
          </p:cNvSpPr>
          <p:nvPr>
            <p:ph type="body" sz="quarter" idx="39" hasCustomPrompt="1"/>
          </p:nvPr>
        </p:nvSpPr>
        <p:spPr>
          <a:xfrm>
            <a:off x="588264" y="3907830"/>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four</a:t>
            </a:r>
          </a:p>
        </p:txBody>
      </p:sp>
      <p:sp>
        <p:nvSpPr>
          <p:cNvPr id="21" name="Text Placeholder 9"/>
          <p:cNvSpPr>
            <a:spLocks noGrp="1"/>
          </p:cNvSpPr>
          <p:nvPr>
            <p:ph type="body" sz="quarter" idx="40" hasCustomPrompt="1"/>
          </p:nvPr>
        </p:nvSpPr>
        <p:spPr>
          <a:xfrm>
            <a:off x="588264" y="4215400"/>
            <a:ext cx="2286000" cy="1410461"/>
          </a:xfrm>
          <a:prstGeom prst="rect">
            <a:avLst/>
          </a:prstGeom>
        </p:spPr>
        <p:txBody>
          <a:bodyPr/>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2" name="Text Placeholder 13"/>
          <p:cNvSpPr>
            <a:spLocks noGrp="1"/>
          </p:cNvSpPr>
          <p:nvPr>
            <p:ph type="body" sz="quarter" idx="41" hasCustomPrompt="1"/>
          </p:nvPr>
        </p:nvSpPr>
        <p:spPr>
          <a:xfrm>
            <a:off x="3460558" y="3907829"/>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five</a:t>
            </a:r>
          </a:p>
        </p:txBody>
      </p:sp>
      <p:sp>
        <p:nvSpPr>
          <p:cNvPr id="23" name="Text Placeholder 13"/>
          <p:cNvSpPr>
            <a:spLocks noGrp="1"/>
          </p:cNvSpPr>
          <p:nvPr>
            <p:ph type="body" sz="quarter" idx="42" hasCustomPrompt="1"/>
          </p:nvPr>
        </p:nvSpPr>
        <p:spPr>
          <a:xfrm>
            <a:off x="6332854" y="3907828"/>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six</a:t>
            </a:r>
          </a:p>
        </p:txBody>
      </p:sp>
      <p:sp>
        <p:nvSpPr>
          <p:cNvPr id="24" name="Text Placeholder 9"/>
          <p:cNvSpPr>
            <a:spLocks noGrp="1"/>
          </p:cNvSpPr>
          <p:nvPr>
            <p:ph type="body" sz="quarter" idx="43" hasCustomPrompt="1"/>
          </p:nvPr>
        </p:nvSpPr>
        <p:spPr>
          <a:xfrm>
            <a:off x="3460558" y="4217685"/>
            <a:ext cx="2286000" cy="1410461"/>
          </a:xfrm>
          <a:prstGeom prst="rect">
            <a:avLst/>
          </a:prstGeom>
        </p:spPr>
        <p:txBody>
          <a:bodyPr/>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5" name="Text Placeholder 9"/>
          <p:cNvSpPr>
            <a:spLocks noGrp="1"/>
          </p:cNvSpPr>
          <p:nvPr>
            <p:ph type="body" sz="quarter" idx="44" hasCustomPrompt="1"/>
          </p:nvPr>
        </p:nvSpPr>
        <p:spPr>
          <a:xfrm>
            <a:off x="6332854" y="4217685"/>
            <a:ext cx="2286000" cy="1410461"/>
          </a:xfrm>
          <a:prstGeom prst="rect">
            <a:avLst/>
          </a:prstGeom>
        </p:spPr>
        <p:txBody>
          <a:bodyPr/>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7" name="Picture Placeholder 6">
            <a:extLst>
              <a:ext uri="{FF2B5EF4-FFF2-40B4-BE49-F238E27FC236}">
                <a16:creationId xmlns:a16="http://schemas.microsoft.com/office/drawing/2014/main" id="{C09A1B5C-D379-0344-9226-8E14744D56A9}"/>
              </a:ext>
            </a:extLst>
          </p:cNvPr>
          <p:cNvSpPr>
            <a:spLocks noGrp="1"/>
          </p:cNvSpPr>
          <p:nvPr>
            <p:ph type="pic" sz="quarter" idx="45" hasCustomPrompt="1"/>
          </p:nvPr>
        </p:nvSpPr>
        <p:spPr>
          <a:xfrm>
            <a:off x="8721727" y="1435101"/>
            <a:ext cx="3176588" cy="459422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Tree>
    <p:extLst>
      <p:ext uri="{BB962C8B-B14F-4D97-AF65-F5344CB8AC3E}">
        <p14:creationId xmlns:p14="http://schemas.microsoft.com/office/powerpoint/2010/main" val="2467401455"/>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Capabilities 1">
    <p:spTree>
      <p:nvGrpSpPr>
        <p:cNvPr id="1" name=""/>
        <p:cNvGrpSpPr/>
        <p:nvPr/>
      </p:nvGrpSpPr>
      <p:grpSpPr>
        <a:xfrm>
          <a:off x="0" y="0"/>
          <a:ext cx="0" cy="0"/>
          <a:chOff x="0" y="0"/>
          <a:chExt cx="0" cy="0"/>
        </a:xfrm>
      </p:grpSpPr>
      <p:sp>
        <p:nvSpPr>
          <p:cNvPr id="3"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Capabilities</a:t>
            </a:r>
          </a:p>
        </p:txBody>
      </p:sp>
      <p:sp>
        <p:nvSpPr>
          <p:cNvPr id="17" name="Text Placeholder 30"/>
          <p:cNvSpPr>
            <a:spLocks noGrp="1"/>
          </p:cNvSpPr>
          <p:nvPr>
            <p:ph type="body" sz="quarter" idx="24"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18" name="Text Placeholder 12">
            <a:extLst>
              <a:ext uri="{FF2B5EF4-FFF2-40B4-BE49-F238E27FC236}">
                <a16:creationId xmlns:a16="http://schemas.microsoft.com/office/drawing/2014/main" id="{6F3D3840-0836-46AD-862C-6B05C2E26D8F}"/>
              </a:ext>
            </a:extLst>
          </p:cNvPr>
          <p:cNvSpPr>
            <a:spLocks noGrp="1"/>
          </p:cNvSpPr>
          <p:nvPr>
            <p:ph type="body" sz="quarter" idx="17" hasCustomPrompt="1"/>
          </p:nvPr>
        </p:nvSpPr>
        <p:spPr>
          <a:xfrm>
            <a:off x="621718" y="5609784"/>
            <a:ext cx="10959932" cy="457200"/>
          </a:xfrm>
          <a:prstGeom prst="rect">
            <a:avLst/>
          </a:prstGeom>
          <a:solidFill>
            <a:srgbClr val="0078D4"/>
          </a:solidFill>
          <a:ln>
            <a:noFill/>
          </a:ln>
        </p:spPr>
        <p:txBody>
          <a:bodyPr lIns="180000" tIns="0" rIns="36000" anchor="ctr" anchorCtr="0">
            <a:noAutofit/>
          </a:bodyPr>
          <a:lstStyle>
            <a:lvl1pPr marL="0" indent="0" algn="ctr">
              <a:buNone/>
              <a:defRPr sz="1600" b="0" baseline="0">
                <a:solidFill>
                  <a:schemeClr val="bg1"/>
                </a:solidFill>
                <a:latin typeface="+mn-lt"/>
              </a:defRPr>
            </a:lvl1pPr>
          </a:lstStyle>
          <a:p>
            <a:pPr lvl="0"/>
            <a:r>
              <a:rPr lang="en-US"/>
              <a:t>Length of time for process</a:t>
            </a:r>
          </a:p>
        </p:txBody>
      </p:sp>
      <p:sp>
        <p:nvSpPr>
          <p:cNvPr id="20" name="Text Placeholder 12">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621717" y="2377424"/>
            <a:ext cx="2070927" cy="438594"/>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Capability one</a:t>
            </a:r>
          </a:p>
        </p:txBody>
      </p:sp>
      <p:sp>
        <p:nvSpPr>
          <p:cNvPr id="22" name="Text Placeholder 12">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9510722" y="2377424"/>
            <a:ext cx="2069413" cy="438594"/>
          </a:xfrm>
          <a:prstGeom prst="rect">
            <a:avLst/>
          </a:prstGeom>
          <a:solidFill>
            <a:srgbClr val="002050"/>
          </a:solidFill>
          <a:ln>
            <a:noFill/>
          </a:ln>
        </p:spPr>
        <p:txBody>
          <a:bodyPr lIns="180000" tIns="0" rIns="36000" anchor="ctr" anchorCtr="0">
            <a:noAutofit/>
          </a:bodyPr>
          <a:lstStyle>
            <a:lvl1pPr marL="0" indent="0" algn="l">
              <a:buNone/>
              <a:defRPr sz="2000" b="0" baseline="0">
                <a:solidFill>
                  <a:schemeClr val="bg1"/>
                </a:solidFill>
                <a:latin typeface="+mn-lt"/>
              </a:defRPr>
            </a:lvl1pPr>
          </a:lstStyle>
          <a:p>
            <a:pPr lvl="0"/>
            <a:r>
              <a:rPr lang="en-US"/>
              <a:t>Next steps</a:t>
            </a:r>
          </a:p>
        </p:txBody>
      </p:sp>
      <p:sp>
        <p:nvSpPr>
          <p:cNvPr id="38"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621717" y="2834799"/>
            <a:ext cx="2070927" cy="2770632"/>
          </a:xfrm>
          <a:prstGeom prst="rect">
            <a:avLst/>
          </a:prstGeom>
          <a:solidFill>
            <a:schemeClr val="bg2"/>
          </a:solidFill>
        </p:spPr>
        <p:txBody>
          <a:bodyPr lIns="183600" tIns="182880" rIns="183600" bIns="147600" anchor="t" anchorCtr="0">
            <a:noAutofit/>
          </a:bodyPr>
          <a:lstStyle>
            <a:lvl1pPr marL="285695" indent="-285695" algn="l" defTabSz="932293"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695" lvl="0" indent="-285695" defTabSz="93229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695" lvl="0" indent="-285695" defTabSz="93229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16" name="Text Placeholder 12">
            <a:extLst>
              <a:ext uri="{FF2B5EF4-FFF2-40B4-BE49-F238E27FC236}">
                <a16:creationId xmlns:a16="http://schemas.microsoft.com/office/drawing/2014/main" id="{7732DE59-6872-4420-95C9-F7B0E23AA85A}"/>
              </a:ext>
            </a:extLst>
          </p:cNvPr>
          <p:cNvSpPr>
            <a:spLocks noGrp="1"/>
          </p:cNvSpPr>
          <p:nvPr>
            <p:ph type="body" sz="quarter" idx="38" hasCustomPrompt="1"/>
          </p:nvPr>
        </p:nvSpPr>
        <p:spPr>
          <a:xfrm>
            <a:off x="2845044" y="2381777"/>
            <a:ext cx="2070927" cy="438594"/>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Capability two</a:t>
            </a:r>
          </a:p>
        </p:txBody>
      </p:sp>
      <p:sp>
        <p:nvSpPr>
          <p:cNvPr id="21" name="Text Placeholder 34">
            <a:extLst>
              <a:ext uri="{FF2B5EF4-FFF2-40B4-BE49-F238E27FC236}">
                <a16:creationId xmlns:a16="http://schemas.microsoft.com/office/drawing/2014/main" id="{FA8CE87B-4A9F-4E5C-B6B6-D2F6CFBA5BD2}"/>
              </a:ext>
            </a:extLst>
          </p:cNvPr>
          <p:cNvSpPr>
            <a:spLocks noGrp="1"/>
          </p:cNvSpPr>
          <p:nvPr>
            <p:ph type="body" sz="quarter" idx="39" hasCustomPrompt="1"/>
          </p:nvPr>
        </p:nvSpPr>
        <p:spPr>
          <a:xfrm>
            <a:off x="2845044" y="2839152"/>
            <a:ext cx="2070927" cy="2770632"/>
          </a:xfrm>
          <a:prstGeom prst="rect">
            <a:avLst/>
          </a:prstGeom>
          <a:solidFill>
            <a:schemeClr val="bg2"/>
          </a:solidFill>
        </p:spPr>
        <p:txBody>
          <a:bodyPr lIns="183600" tIns="182880" rIns="183600" bIns="147600" anchor="t" anchorCtr="0">
            <a:noAutofit/>
          </a:bodyPr>
          <a:lstStyle>
            <a:lvl1pPr marL="285695" indent="-285695" algn="l" defTabSz="932293"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695" lvl="0" indent="-285695" defTabSz="93229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695" lvl="0" indent="-285695" defTabSz="93229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23" name="Text Placeholder 12">
            <a:extLst>
              <a:ext uri="{FF2B5EF4-FFF2-40B4-BE49-F238E27FC236}">
                <a16:creationId xmlns:a16="http://schemas.microsoft.com/office/drawing/2014/main" id="{F49D2219-E65A-4B69-AD43-0D50FD942444}"/>
              </a:ext>
            </a:extLst>
          </p:cNvPr>
          <p:cNvSpPr>
            <a:spLocks noGrp="1"/>
          </p:cNvSpPr>
          <p:nvPr>
            <p:ph type="body" sz="quarter" idx="40" hasCustomPrompt="1"/>
          </p:nvPr>
        </p:nvSpPr>
        <p:spPr>
          <a:xfrm>
            <a:off x="5068371" y="2381777"/>
            <a:ext cx="2070927" cy="438594"/>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Capability three</a:t>
            </a:r>
          </a:p>
        </p:txBody>
      </p:sp>
      <p:sp>
        <p:nvSpPr>
          <p:cNvPr id="24" name="Text Placeholder 34">
            <a:extLst>
              <a:ext uri="{FF2B5EF4-FFF2-40B4-BE49-F238E27FC236}">
                <a16:creationId xmlns:a16="http://schemas.microsoft.com/office/drawing/2014/main" id="{8081E08F-2109-45A9-A1D3-10EF5D3FCEC4}"/>
              </a:ext>
            </a:extLst>
          </p:cNvPr>
          <p:cNvSpPr>
            <a:spLocks noGrp="1"/>
          </p:cNvSpPr>
          <p:nvPr>
            <p:ph type="body" sz="quarter" idx="41" hasCustomPrompt="1"/>
          </p:nvPr>
        </p:nvSpPr>
        <p:spPr>
          <a:xfrm>
            <a:off x="5068371" y="2839152"/>
            <a:ext cx="2070927" cy="2770632"/>
          </a:xfrm>
          <a:prstGeom prst="rect">
            <a:avLst/>
          </a:prstGeom>
          <a:solidFill>
            <a:schemeClr val="bg2"/>
          </a:solidFill>
        </p:spPr>
        <p:txBody>
          <a:bodyPr lIns="183600" tIns="182880" rIns="183600" bIns="147600" anchor="t" anchorCtr="0">
            <a:noAutofit/>
          </a:bodyPr>
          <a:lstStyle>
            <a:lvl1pPr marL="285695" indent="-285695" algn="l" defTabSz="932293"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695" lvl="0" indent="-285695" defTabSz="93229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695" lvl="0" indent="-285695" defTabSz="93229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25" name="Text Placeholder 12">
            <a:extLst>
              <a:ext uri="{FF2B5EF4-FFF2-40B4-BE49-F238E27FC236}">
                <a16:creationId xmlns:a16="http://schemas.microsoft.com/office/drawing/2014/main" id="{16D9DE92-906E-417E-98E9-D6F72091EABD}"/>
              </a:ext>
            </a:extLst>
          </p:cNvPr>
          <p:cNvSpPr>
            <a:spLocks noGrp="1"/>
          </p:cNvSpPr>
          <p:nvPr>
            <p:ph type="body" sz="quarter" idx="42" hasCustomPrompt="1"/>
          </p:nvPr>
        </p:nvSpPr>
        <p:spPr>
          <a:xfrm>
            <a:off x="7294456" y="2376285"/>
            <a:ext cx="2070927" cy="438594"/>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Capability four</a:t>
            </a:r>
          </a:p>
        </p:txBody>
      </p:sp>
      <p:sp>
        <p:nvSpPr>
          <p:cNvPr id="26" name="Text Placeholder 34">
            <a:extLst>
              <a:ext uri="{FF2B5EF4-FFF2-40B4-BE49-F238E27FC236}">
                <a16:creationId xmlns:a16="http://schemas.microsoft.com/office/drawing/2014/main" id="{D19F5055-A001-4AA8-8775-8E0D42E45694}"/>
              </a:ext>
            </a:extLst>
          </p:cNvPr>
          <p:cNvSpPr>
            <a:spLocks noGrp="1"/>
          </p:cNvSpPr>
          <p:nvPr>
            <p:ph type="body" sz="quarter" idx="43" hasCustomPrompt="1"/>
          </p:nvPr>
        </p:nvSpPr>
        <p:spPr>
          <a:xfrm>
            <a:off x="7294456" y="2833659"/>
            <a:ext cx="2070927" cy="2770632"/>
          </a:xfrm>
          <a:prstGeom prst="rect">
            <a:avLst/>
          </a:prstGeom>
          <a:solidFill>
            <a:schemeClr val="bg2"/>
          </a:solidFill>
        </p:spPr>
        <p:txBody>
          <a:bodyPr lIns="183600" tIns="182880" rIns="183600" bIns="147600" anchor="t" anchorCtr="0">
            <a:noAutofit/>
          </a:bodyPr>
          <a:lstStyle>
            <a:lvl1pPr marL="285695" indent="-285695" algn="l" defTabSz="932293"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695" lvl="0" indent="-285695" defTabSz="93229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695" lvl="0" indent="-285695" defTabSz="93229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27" name="Text Placeholder 34">
            <a:extLst>
              <a:ext uri="{FF2B5EF4-FFF2-40B4-BE49-F238E27FC236}">
                <a16:creationId xmlns:a16="http://schemas.microsoft.com/office/drawing/2014/main" id="{F0D9FF36-9CF9-42C3-BD76-0867CEB1B75C}"/>
              </a:ext>
            </a:extLst>
          </p:cNvPr>
          <p:cNvSpPr>
            <a:spLocks noGrp="1"/>
          </p:cNvSpPr>
          <p:nvPr>
            <p:ph type="body" sz="quarter" idx="44" hasCustomPrompt="1"/>
          </p:nvPr>
        </p:nvSpPr>
        <p:spPr>
          <a:xfrm>
            <a:off x="9510722" y="2836401"/>
            <a:ext cx="2070927" cy="2770632"/>
          </a:xfrm>
          <a:prstGeom prst="rect">
            <a:avLst/>
          </a:prstGeom>
          <a:solidFill>
            <a:schemeClr val="bg2"/>
          </a:solidFill>
        </p:spPr>
        <p:txBody>
          <a:bodyPr lIns="183600" tIns="182880" rIns="183600" bIns="147600" anchor="t" anchorCtr="0">
            <a:noAutofit/>
          </a:bodyPr>
          <a:lstStyle>
            <a:lvl1pPr marL="285695" indent="-285695" algn="l" defTabSz="932293"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695" lvl="0" indent="-285695" defTabSz="93229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695" lvl="0" indent="-285695" defTabSz="93229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Tree>
    <p:extLst>
      <p:ext uri="{BB962C8B-B14F-4D97-AF65-F5344CB8AC3E}">
        <p14:creationId xmlns:p14="http://schemas.microsoft.com/office/powerpoint/2010/main" val="2316000348"/>
      </p:ext>
    </p:extLst>
  </p:cSld>
  <p:clrMapOvr>
    <a:masterClrMapping/>
  </p:clrMapOvr>
  <p:transition>
    <p:fade/>
  </p:transition>
  <p:extLst>
    <p:ext uri="{DCECCB84-F9BA-43D5-87BE-67443E8EF086}">
      <p15:sldGuideLst xmlns:p15="http://schemas.microsoft.com/office/powerpoint/2012/main">
        <p15:guide id="1" pos="6288">
          <p15:clr>
            <a:srgbClr val="FBAE40"/>
          </p15:clr>
        </p15:guide>
        <p15:guide id="2" orient="horz" pos="1488">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Capabilities 2">
    <p:spTree>
      <p:nvGrpSpPr>
        <p:cNvPr id="1" name=""/>
        <p:cNvGrpSpPr/>
        <p:nvPr/>
      </p:nvGrpSpPr>
      <p:grpSpPr>
        <a:xfrm>
          <a:off x="0" y="0"/>
          <a:ext cx="0" cy="0"/>
          <a:chOff x="0" y="0"/>
          <a:chExt cx="0" cy="0"/>
        </a:xfrm>
      </p:grpSpPr>
      <p:sp>
        <p:nvSpPr>
          <p:cNvPr id="27"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Capabilities title</a:t>
            </a:r>
          </a:p>
        </p:txBody>
      </p:sp>
      <p:sp>
        <p:nvSpPr>
          <p:cNvPr id="28" name="Text Placeholder 30"/>
          <p:cNvSpPr>
            <a:spLocks noGrp="1"/>
          </p:cNvSpPr>
          <p:nvPr>
            <p:ph type="body" sz="quarter" idx="24"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29" name="Text Placeholder 13"/>
          <p:cNvSpPr>
            <a:spLocks noGrp="1"/>
          </p:cNvSpPr>
          <p:nvPr>
            <p:ph type="body" sz="quarter" idx="18" hasCustomPrompt="1"/>
          </p:nvPr>
        </p:nvSpPr>
        <p:spPr>
          <a:xfrm>
            <a:off x="586731" y="3964213"/>
            <a:ext cx="3328416"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one</a:t>
            </a:r>
          </a:p>
        </p:txBody>
      </p:sp>
      <p:sp>
        <p:nvSpPr>
          <p:cNvPr id="30" name="Text Placeholder 34">
            <a:extLst>
              <a:ext uri="{FF2B5EF4-FFF2-40B4-BE49-F238E27FC236}">
                <a16:creationId xmlns:a16="http://schemas.microsoft.com/office/drawing/2014/main" id="{D7848528-AD14-4919-9C54-2A7EFE4F260E}"/>
              </a:ext>
            </a:extLst>
          </p:cNvPr>
          <p:cNvSpPr>
            <a:spLocks noGrp="1"/>
          </p:cNvSpPr>
          <p:nvPr>
            <p:ph type="body" sz="quarter" idx="25" hasCustomPrompt="1"/>
          </p:nvPr>
        </p:nvSpPr>
        <p:spPr>
          <a:xfrm>
            <a:off x="586731" y="4271990"/>
            <a:ext cx="3328416" cy="2023806"/>
          </a:xfrm>
          <a:prstGeom prst="rect">
            <a:avLst/>
          </a:prstGeom>
        </p:spPr>
        <p:txBody>
          <a:bodyPr lIns="183600" tIns="146304" rIns="183600" bIns="147600" anchor="t" anchorCtr="0">
            <a:noAutofit/>
          </a:bodyPr>
          <a:lstStyle>
            <a:lvl1pPr marL="0" indent="0" algn="ctr">
              <a:buFont typeface="Arial" panose="020B0604020202020204" pitchFamily="34" charset="0"/>
              <a:buNone/>
              <a:defRPr sz="1600">
                <a:latin typeface="+mn-lt"/>
              </a:defRPr>
            </a:lvl1pPr>
            <a:lvl2pPr marL="0" indent="0" algn="ctr">
              <a:buNone/>
              <a:defRPr sz="1600">
                <a:latin typeface="+mn-lt"/>
              </a:defRPr>
            </a:lvl2pPr>
            <a:lvl3pPr>
              <a:defRPr sz="1600">
                <a:latin typeface="+mn-lt"/>
              </a:defRPr>
            </a:lvl3pPr>
            <a:lvl4pPr>
              <a:defRPr sz="1600">
                <a:latin typeface="+mn-lt"/>
              </a:defRPr>
            </a:lvl4pPr>
            <a:lvl5pPr>
              <a:defRPr sz="1600">
                <a:latin typeface="+mn-lt"/>
              </a:defRPr>
            </a:lvl5pPr>
          </a:lstStyle>
          <a:p>
            <a:pPr marL="0" lvl="1" algn="ctr">
              <a:defRPr/>
            </a:pPr>
            <a:r>
              <a:rPr lang="en-US" sz="1600">
                <a:solidFill>
                  <a:srgbClr val="1A1A1A"/>
                </a:solidFill>
                <a:cs typeface="Segoe UI Semilight" panose="020B0402040204020203" pitchFamily="34" charset="0"/>
              </a:rPr>
              <a:t>Lorem ipsum dolor sit </a:t>
            </a:r>
            <a:r>
              <a:rPr lang="en-US" sz="1600" err="1">
                <a:solidFill>
                  <a:srgbClr val="1A1A1A"/>
                </a:solidFill>
                <a:cs typeface="Segoe UI Semilight" panose="020B0402040204020203" pitchFamily="34" charset="0"/>
              </a:rPr>
              <a:t>amet</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consectetur</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adipiscing</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elit</a:t>
            </a:r>
            <a:r>
              <a:rPr lang="en-US" sz="1600">
                <a:solidFill>
                  <a:srgbClr val="1A1A1A"/>
                </a:solidFill>
                <a:cs typeface="Segoe UI Semilight" panose="020B0402040204020203" pitchFamily="34" charset="0"/>
              </a:rPr>
              <a:t>. </a:t>
            </a:r>
          </a:p>
        </p:txBody>
      </p:sp>
      <p:sp>
        <p:nvSpPr>
          <p:cNvPr id="31" name="Text Placeholder 13"/>
          <p:cNvSpPr>
            <a:spLocks noGrp="1"/>
          </p:cNvSpPr>
          <p:nvPr>
            <p:ph type="body" sz="quarter" idx="26" hasCustomPrompt="1"/>
          </p:nvPr>
        </p:nvSpPr>
        <p:spPr>
          <a:xfrm>
            <a:off x="4408923" y="3969119"/>
            <a:ext cx="3328416"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two</a:t>
            </a:r>
          </a:p>
        </p:txBody>
      </p:sp>
      <p:sp>
        <p:nvSpPr>
          <p:cNvPr id="33" name="Text Placeholder 13"/>
          <p:cNvSpPr>
            <a:spLocks noGrp="1"/>
          </p:cNvSpPr>
          <p:nvPr>
            <p:ph type="body" sz="quarter" idx="28" hasCustomPrompt="1"/>
          </p:nvPr>
        </p:nvSpPr>
        <p:spPr>
          <a:xfrm>
            <a:off x="8231115" y="3964214"/>
            <a:ext cx="3328416"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three</a:t>
            </a:r>
          </a:p>
        </p:txBody>
      </p:sp>
      <p:sp>
        <p:nvSpPr>
          <p:cNvPr id="5" name="Picture Placeholder 4">
            <a:extLst>
              <a:ext uri="{FF2B5EF4-FFF2-40B4-BE49-F238E27FC236}">
                <a16:creationId xmlns:a16="http://schemas.microsoft.com/office/drawing/2014/main" id="{7368BFCD-520F-7441-A8BF-797B2C9C2C90}"/>
              </a:ext>
            </a:extLst>
          </p:cNvPr>
          <p:cNvSpPr>
            <a:spLocks noGrp="1"/>
          </p:cNvSpPr>
          <p:nvPr>
            <p:ph type="pic" sz="quarter" idx="30" hasCustomPrompt="1"/>
          </p:nvPr>
        </p:nvSpPr>
        <p:spPr>
          <a:xfrm>
            <a:off x="1559583" y="2437353"/>
            <a:ext cx="1382712" cy="13843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1" name="Picture Placeholder 4">
            <a:extLst>
              <a:ext uri="{FF2B5EF4-FFF2-40B4-BE49-F238E27FC236}">
                <a16:creationId xmlns:a16="http://schemas.microsoft.com/office/drawing/2014/main" id="{84E5AE89-CF37-F64D-9AAD-E584BCA46984}"/>
              </a:ext>
            </a:extLst>
          </p:cNvPr>
          <p:cNvSpPr>
            <a:spLocks noGrp="1"/>
          </p:cNvSpPr>
          <p:nvPr>
            <p:ph type="pic" sz="quarter" idx="31" hasCustomPrompt="1"/>
          </p:nvPr>
        </p:nvSpPr>
        <p:spPr>
          <a:xfrm>
            <a:off x="9214178" y="2437353"/>
            <a:ext cx="1382712" cy="13843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2" name="Picture Placeholder 4">
            <a:extLst>
              <a:ext uri="{FF2B5EF4-FFF2-40B4-BE49-F238E27FC236}">
                <a16:creationId xmlns:a16="http://schemas.microsoft.com/office/drawing/2014/main" id="{C70BC4B4-1779-154F-BB0F-2F7A8071758B}"/>
              </a:ext>
            </a:extLst>
          </p:cNvPr>
          <p:cNvSpPr>
            <a:spLocks noGrp="1"/>
          </p:cNvSpPr>
          <p:nvPr>
            <p:ph type="pic" sz="quarter" idx="32" hasCustomPrompt="1"/>
          </p:nvPr>
        </p:nvSpPr>
        <p:spPr>
          <a:xfrm>
            <a:off x="5383079" y="2437353"/>
            <a:ext cx="1382712" cy="13843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5" name="Text Placeholder 34">
            <a:extLst>
              <a:ext uri="{FF2B5EF4-FFF2-40B4-BE49-F238E27FC236}">
                <a16:creationId xmlns:a16="http://schemas.microsoft.com/office/drawing/2014/main" id="{BA7258BD-3EED-4B5E-AE48-E2CF0B9AD0F1}"/>
              </a:ext>
            </a:extLst>
          </p:cNvPr>
          <p:cNvSpPr>
            <a:spLocks noGrp="1"/>
          </p:cNvSpPr>
          <p:nvPr>
            <p:ph type="body" sz="quarter" idx="33" hasCustomPrompt="1"/>
          </p:nvPr>
        </p:nvSpPr>
        <p:spPr>
          <a:xfrm>
            <a:off x="4408923" y="4285596"/>
            <a:ext cx="3328416" cy="2023806"/>
          </a:xfrm>
          <a:prstGeom prst="rect">
            <a:avLst/>
          </a:prstGeom>
        </p:spPr>
        <p:txBody>
          <a:bodyPr lIns="183600" tIns="146304" rIns="183600" bIns="147600" anchor="t" anchorCtr="0">
            <a:noAutofit/>
          </a:bodyPr>
          <a:lstStyle>
            <a:lvl1pPr marL="0" indent="0" algn="ctr">
              <a:buFont typeface="Arial" panose="020B0604020202020204" pitchFamily="34" charset="0"/>
              <a:buNone/>
              <a:defRPr sz="1600">
                <a:latin typeface="+mn-lt"/>
              </a:defRPr>
            </a:lvl1pPr>
            <a:lvl2pPr marL="0" indent="0" algn="ctr">
              <a:buNone/>
              <a:defRPr sz="1600">
                <a:latin typeface="+mn-lt"/>
              </a:defRPr>
            </a:lvl2pPr>
            <a:lvl3pPr>
              <a:defRPr sz="1600">
                <a:latin typeface="+mn-lt"/>
              </a:defRPr>
            </a:lvl3pPr>
            <a:lvl4pPr>
              <a:defRPr sz="1600">
                <a:latin typeface="+mn-lt"/>
              </a:defRPr>
            </a:lvl4pPr>
            <a:lvl5pPr>
              <a:defRPr sz="1600">
                <a:latin typeface="+mn-lt"/>
              </a:defRPr>
            </a:lvl5pPr>
          </a:lstStyle>
          <a:p>
            <a:pPr marL="0" lvl="1" algn="ctr">
              <a:defRPr/>
            </a:pPr>
            <a:r>
              <a:rPr lang="en-US" sz="1600">
                <a:solidFill>
                  <a:srgbClr val="1A1A1A"/>
                </a:solidFill>
                <a:cs typeface="Segoe UI Semilight" panose="020B0402040204020203" pitchFamily="34" charset="0"/>
              </a:rPr>
              <a:t>Lorem ipsum dolor sit </a:t>
            </a:r>
            <a:r>
              <a:rPr lang="en-US" sz="1600" err="1">
                <a:solidFill>
                  <a:srgbClr val="1A1A1A"/>
                </a:solidFill>
                <a:cs typeface="Segoe UI Semilight" panose="020B0402040204020203" pitchFamily="34" charset="0"/>
              </a:rPr>
              <a:t>amet</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consectetur</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adipiscing</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elit</a:t>
            </a:r>
            <a:r>
              <a:rPr lang="en-US" sz="1600">
                <a:solidFill>
                  <a:srgbClr val="1A1A1A"/>
                </a:solidFill>
                <a:cs typeface="Segoe UI Semilight" panose="020B0402040204020203" pitchFamily="34" charset="0"/>
              </a:rPr>
              <a:t>. </a:t>
            </a:r>
          </a:p>
        </p:txBody>
      </p:sp>
      <p:sp>
        <p:nvSpPr>
          <p:cNvPr id="16" name="Text Placeholder 34">
            <a:extLst>
              <a:ext uri="{FF2B5EF4-FFF2-40B4-BE49-F238E27FC236}">
                <a16:creationId xmlns:a16="http://schemas.microsoft.com/office/drawing/2014/main" id="{DD4F5D8D-DB99-41AC-9D2E-576B447A1A0B}"/>
              </a:ext>
            </a:extLst>
          </p:cNvPr>
          <p:cNvSpPr>
            <a:spLocks noGrp="1"/>
          </p:cNvSpPr>
          <p:nvPr>
            <p:ph type="body" sz="quarter" idx="34" hasCustomPrompt="1"/>
          </p:nvPr>
        </p:nvSpPr>
        <p:spPr>
          <a:xfrm>
            <a:off x="8231115" y="4281641"/>
            <a:ext cx="3328416" cy="2023806"/>
          </a:xfrm>
          <a:prstGeom prst="rect">
            <a:avLst/>
          </a:prstGeom>
        </p:spPr>
        <p:txBody>
          <a:bodyPr lIns="183600" tIns="146304" rIns="183600" bIns="147600" anchor="t" anchorCtr="0">
            <a:noAutofit/>
          </a:bodyPr>
          <a:lstStyle>
            <a:lvl1pPr marL="0" indent="0" algn="ctr">
              <a:buFont typeface="Arial" panose="020B0604020202020204" pitchFamily="34" charset="0"/>
              <a:buNone/>
              <a:defRPr sz="1600">
                <a:latin typeface="+mn-lt"/>
              </a:defRPr>
            </a:lvl1pPr>
            <a:lvl2pPr marL="0" indent="0" algn="ctr">
              <a:buNone/>
              <a:defRPr sz="1600">
                <a:latin typeface="+mn-lt"/>
              </a:defRPr>
            </a:lvl2pPr>
            <a:lvl3pPr>
              <a:defRPr sz="1600">
                <a:latin typeface="+mn-lt"/>
              </a:defRPr>
            </a:lvl3pPr>
            <a:lvl4pPr>
              <a:defRPr sz="1600">
                <a:latin typeface="+mn-lt"/>
              </a:defRPr>
            </a:lvl4pPr>
            <a:lvl5pPr>
              <a:defRPr sz="1600">
                <a:latin typeface="+mn-lt"/>
              </a:defRPr>
            </a:lvl5pPr>
          </a:lstStyle>
          <a:p>
            <a:pPr marL="0" lvl="1" algn="ctr">
              <a:defRPr/>
            </a:pPr>
            <a:r>
              <a:rPr lang="en-US" sz="1600">
                <a:solidFill>
                  <a:srgbClr val="1A1A1A"/>
                </a:solidFill>
                <a:cs typeface="Segoe UI Semilight" panose="020B0402040204020203" pitchFamily="34" charset="0"/>
              </a:rPr>
              <a:t>Lorem ipsum dolor sit </a:t>
            </a:r>
            <a:r>
              <a:rPr lang="en-US" sz="1600" err="1">
                <a:solidFill>
                  <a:srgbClr val="1A1A1A"/>
                </a:solidFill>
                <a:cs typeface="Segoe UI Semilight" panose="020B0402040204020203" pitchFamily="34" charset="0"/>
              </a:rPr>
              <a:t>amet</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consectetur</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adipiscing</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elit</a:t>
            </a:r>
            <a:r>
              <a:rPr lang="en-US" sz="1600">
                <a:solidFill>
                  <a:srgbClr val="1A1A1A"/>
                </a:solidFill>
                <a:cs typeface="Segoe UI Semilight" panose="020B0402040204020203" pitchFamily="34" charset="0"/>
              </a:rPr>
              <a:t>. </a:t>
            </a:r>
          </a:p>
        </p:txBody>
      </p:sp>
    </p:spTree>
    <p:extLst>
      <p:ext uri="{BB962C8B-B14F-4D97-AF65-F5344CB8AC3E}">
        <p14:creationId xmlns:p14="http://schemas.microsoft.com/office/powerpoint/2010/main" val="4155570316"/>
      </p:ext>
    </p:extLst>
  </p:cSld>
  <p:clrMapOvr>
    <a:masterClrMapping/>
  </p:clrMapOvr>
  <p:transition>
    <p:fade/>
  </p:transition>
  <p:extLst>
    <p:ext uri="{DCECCB84-F9BA-43D5-87BE-67443E8EF086}">
      <p15:sldGuideLst xmlns:p15="http://schemas.microsoft.com/office/powerpoint/2012/main">
        <p15:guide id="1" orient="horz" pos="3024">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Capabilities 3">
    <p:spTree>
      <p:nvGrpSpPr>
        <p:cNvPr id="1" name=""/>
        <p:cNvGrpSpPr/>
        <p:nvPr/>
      </p:nvGrpSpPr>
      <p:grpSpPr>
        <a:xfrm>
          <a:off x="0" y="0"/>
          <a:ext cx="0" cy="0"/>
          <a:chOff x="0" y="0"/>
          <a:chExt cx="0" cy="0"/>
        </a:xfrm>
      </p:grpSpPr>
      <p:cxnSp>
        <p:nvCxnSpPr>
          <p:cNvPr id="6" name="Straight Connector 5" descr="connector">
            <a:extLst>
              <a:ext uri="{FF2B5EF4-FFF2-40B4-BE49-F238E27FC236}">
                <a16:creationId xmlns:a16="http://schemas.microsoft.com/office/drawing/2014/main" id="{0C090C58-9012-4AE4-BBF5-C1781D2902BF}"/>
              </a:ext>
            </a:extLst>
          </p:cNvPr>
          <p:cNvCxnSpPr>
            <a:cxnSpLocks/>
          </p:cNvCxnSpPr>
          <p:nvPr userDrawn="1"/>
        </p:nvCxnSpPr>
        <p:spPr>
          <a:xfrm>
            <a:off x="3291676"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descr="conector">
            <a:extLst>
              <a:ext uri="{FF2B5EF4-FFF2-40B4-BE49-F238E27FC236}">
                <a16:creationId xmlns:a16="http://schemas.microsoft.com/office/drawing/2014/main" id="{69D501FE-FD6E-4A6A-95F3-EB5808C23CC7}"/>
              </a:ext>
            </a:extLst>
          </p:cNvPr>
          <p:cNvCxnSpPr>
            <a:cxnSpLocks/>
          </p:cNvCxnSpPr>
          <p:nvPr userDrawn="1"/>
        </p:nvCxnSpPr>
        <p:spPr>
          <a:xfrm>
            <a:off x="5508156"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descr="connector">
            <a:extLst>
              <a:ext uri="{FF2B5EF4-FFF2-40B4-BE49-F238E27FC236}">
                <a16:creationId xmlns:a16="http://schemas.microsoft.com/office/drawing/2014/main" id="{914328CD-0FE9-4495-A93F-CBED8DA1F317}"/>
              </a:ext>
            </a:extLst>
          </p:cNvPr>
          <p:cNvCxnSpPr>
            <a:cxnSpLocks/>
          </p:cNvCxnSpPr>
          <p:nvPr userDrawn="1"/>
        </p:nvCxnSpPr>
        <p:spPr>
          <a:xfrm>
            <a:off x="7753047"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descr="connector">
            <a:extLst>
              <a:ext uri="{FF2B5EF4-FFF2-40B4-BE49-F238E27FC236}">
                <a16:creationId xmlns:a16="http://schemas.microsoft.com/office/drawing/2014/main" id="{94ED7E9B-D124-4A50-A78C-50C587339E59}"/>
              </a:ext>
            </a:extLst>
          </p:cNvPr>
          <p:cNvCxnSpPr>
            <a:cxnSpLocks/>
          </p:cNvCxnSpPr>
          <p:nvPr userDrawn="1"/>
        </p:nvCxnSpPr>
        <p:spPr>
          <a:xfrm>
            <a:off x="1015311"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descr="connector">
            <a:extLst>
              <a:ext uri="{FF2B5EF4-FFF2-40B4-BE49-F238E27FC236}">
                <a16:creationId xmlns:a16="http://schemas.microsoft.com/office/drawing/2014/main" id="{C04A99C4-15BF-4735-B016-A7ECC041E952}"/>
              </a:ext>
            </a:extLst>
          </p:cNvPr>
          <p:cNvCxnSpPr>
            <a:cxnSpLocks/>
          </p:cNvCxnSpPr>
          <p:nvPr userDrawn="1"/>
        </p:nvCxnSpPr>
        <p:spPr>
          <a:xfrm>
            <a:off x="9986435"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34">
            <a:extLst>
              <a:ext uri="{FF2B5EF4-FFF2-40B4-BE49-F238E27FC236}">
                <a16:creationId xmlns:a16="http://schemas.microsoft.com/office/drawing/2014/main" id="{A5DC90A3-FBF6-4526-980A-34872CB1D1DE}"/>
              </a:ext>
            </a:extLst>
          </p:cNvPr>
          <p:cNvSpPr>
            <a:spLocks noGrp="1"/>
          </p:cNvSpPr>
          <p:nvPr>
            <p:ph type="body" sz="quarter" idx="16" hasCustomPrompt="1"/>
          </p:nvPr>
        </p:nvSpPr>
        <p:spPr>
          <a:xfrm>
            <a:off x="2844811" y="4017637"/>
            <a:ext cx="2000813" cy="1897474"/>
          </a:xfrm>
          <a:prstGeom prst="rect">
            <a:avLst/>
          </a:prstGeom>
        </p:spPr>
        <p:txBody>
          <a:bodyPr lIns="91440" tIns="91440" rIns="91440" bIns="91440" anchor="t" anchorCtr="0">
            <a:noAutofit/>
          </a:bodyPr>
          <a:lstStyle>
            <a:lvl1pPr marL="0" indent="0" algn="ctr" defTabSz="914102"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27" name="Text Placeholder 34">
            <a:extLst>
              <a:ext uri="{FF2B5EF4-FFF2-40B4-BE49-F238E27FC236}">
                <a16:creationId xmlns:a16="http://schemas.microsoft.com/office/drawing/2014/main" id="{1CFC386F-343A-4622-A566-FA31280E80AB}"/>
              </a:ext>
            </a:extLst>
          </p:cNvPr>
          <p:cNvSpPr>
            <a:spLocks noGrp="1"/>
          </p:cNvSpPr>
          <p:nvPr>
            <p:ph type="body" sz="quarter" idx="17" hasCustomPrompt="1"/>
          </p:nvPr>
        </p:nvSpPr>
        <p:spPr>
          <a:xfrm>
            <a:off x="5087276" y="4017637"/>
            <a:ext cx="2002536" cy="1897474"/>
          </a:xfrm>
          <a:prstGeom prst="rect">
            <a:avLst/>
          </a:prstGeom>
        </p:spPr>
        <p:txBody>
          <a:bodyPr lIns="91440" tIns="91440" rIns="91440" bIns="91440" anchor="t" anchorCtr="0">
            <a:noAutofit/>
          </a:bodyPr>
          <a:lstStyle>
            <a:lvl1pPr marL="0" indent="0" algn="ctr" defTabSz="914102"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28" name="Text Placeholder 34">
            <a:extLst>
              <a:ext uri="{FF2B5EF4-FFF2-40B4-BE49-F238E27FC236}">
                <a16:creationId xmlns:a16="http://schemas.microsoft.com/office/drawing/2014/main" id="{AA208433-3AB2-4F06-B07E-C078EA7EB514}"/>
              </a:ext>
            </a:extLst>
          </p:cNvPr>
          <p:cNvSpPr>
            <a:spLocks noGrp="1"/>
          </p:cNvSpPr>
          <p:nvPr>
            <p:ph type="body" sz="quarter" idx="18" hasCustomPrompt="1"/>
          </p:nvPr>
        </p:nvSpPr>
        <p:spPr>
          <a:xfrm>
            <a:off x="7331465" y="4017637"/>
            <a:ext cx="2002536" cy="1897474"/>
          </a:xfrm>
          <a:prstGeom prst="rect">
            <a:avLst/>
          </a:prstGeom>
        </p:spPr>
        <p:txBody>
          <a:bodyPr lIns="91440" tIns="91440" rIns="91440" bIns="91440" anchor="t" anchorCtr="0">
            <a:noAutofit/>
          </a:bodyPr>
          <a:lstStyle>
            <a:lvl1pPr marL="0" indent="0" algn="ctr" defTabSz="914102"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29" name="Text Placeholder 34">
            <a:extLst>
              <a:ext uri="{FF2B5EF4-FFF2-40B4-BE49-F238E27FC236}">
                <a16:creationId xmlns:a16="http://schemas.microsoft.com/office/drawing/2014/main" id="{23A3BA86-020D-4836-A86F-380BE04B6D79}"/>
              </a:ext>
            </a:extLst>
          </p:cNvPr>
          <p:cNvSpPr>
            <a:spLocks noGrp="1"/>
          </p:cNvSpPr>
          <p:nvPr>
            <p:ph type="body" sz="quarter" idx="19" hasCustomPrompt="1"/>
          </p:nvPr>
        </p:nvSpPr>
        <p:spPr>
          <a:xfrm>
            <a:off x="9575656" y="4017636"/>
            <a:ext cx="2002536" cy="1897474"/>
          </a:xfrm>
          <a:prstGeom prst="rect">
            <a:avLst/>
          </a:prstGeom>
        </p:spPr>
        <p:txBody>
          <a:bodyPr lIns="91440" tIns="91440" rIns="91440" bIns="91440" anchor="t" anchorCtr="0">
            <a:noAutofit/>
          </a:bodyPr>
          <a:lstStyle>
            <a:lvl1pPr marL="0" indent="0" algn="ctr" defTabSz="914102"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35" name="Text Placeholder 34">
            <a:extLst>
              <a:ext uri="{FF2B5EF4-FFF2-40B4-BE49-F238E27FC236}">
                <a16:creationId xmlns:a16="http://schemas.microsoft.com/office/drawing/2014/main" id="{69036683-F8CF-439B-85A5-E430FE19CB8B}"/>
              </a:ext>
            </a:extLst>
          </p:cNvPr>
          <p:cNvSpPr>
            <a:spLocks noGrp="1"/>
          </p:cNvSpPr>
          <p:nvPr>
            <p:ph type="body" sz="quarter" idx="25" hasCustomPrompt="1"/>
          </p:nvPr>
        </p:nvSpPr>
        <p:spPr>
          <a:xfrm>
            <a:off x="602345" y="4017636"/>
            <a:ext cx="2000813" cy="1897474"/>
          </a:xfrm>
          <a:prstGeom prst="rect">
            <a:avLst/>
          </a:prstGeom>
        </p:spPr>
        <p:txBody>
          <a:bodyPr lIns="91440" tIns="91440" rIns="91440" bIns="91440" anchor="t" anchorCtr="0">
            <a:noAutofit/>
          </a:bodyPr>
          <a:lstStyle>
            <a:lvl1pPr marL="0" indent="0" algn="ctr" defTabSz="914102"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24"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Capabilities title</a:t>
            </a:r>
          </a:p>
        </p:txBody>
      </p:sp>
      <p:sp>
        <p:nvSpPr>
          <p:cNvPr id="25" name="Text Placeholder 30"/>
          <p:cNvSpPr>
            <a:spLocks noGrp="1"/>
          </p:cNvSpPr>
          <p:nvPr>
            <p:ph type="body" sz="quarter" idx="31"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42" name="Text Placeholder 13"/>
          <p:cNvSpPr>
            <a:spLocks noGrp="1"/>
          </p:cNvSpPr>
          <p:nvPr>
            <p:ph type="body" sz="quarter" idx="33" hasCustomPrompt="1"/>
          </p:nvPr>
        </p:nvSpPr>
        <p:spPr>
          <a:xfrm>
            <a:off x="602345" y="3426887"/>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one</a:t>
            </a:r>
          </a:p>
        </p:txBody>
      </p:sp>
      <p:sp>
        <p:nvSpPr>
          <p:cNvPr id="43" name="Text Placeholder 13"/>
          <p:cNvSpPr>
            <a:spLocks noGrp="1"/>
          </p:cNvSpPr>
          <p:nvPr>
            <p:ph type="body" sz="quarter" idx="34" hasCustomPrompt="1"/>
          </p:nvPr>
        </p:nvSpPr>
        <p:spPr>
          <a:xfrm>
            <a:off x="2844810" y="3427944"/>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two</a:t>
            </a:r>
          </a:p>
        </p:txBody>
      </p:sp>
      <p:sp>
        <p:nvSpPr>
          <p:cNvPr id="44" name="Text Placeholder 13"/>
          <p:cNvSpPr>
            <a:spLocks noGrp="1"/>
          </p:cNvSpPr>
          <p:nvPr>
            <p:ph type="body" sz="quarter" idx="35" hasCustomPrompt="1"/>
          </p:nvPr>
        </p:nvSpPr>
        <p:spPr>
          <a:xfrm>
            <a:off x="5087275" y="3429000"/>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three</a:t>
            </a:r>
          </a:p>
        </p:txBody>
      </p:sp>
      <p:sp>
        <p:nvSpPr>
          <p:cNvPr id="45" name="Text Placeholder 13"/>
          <p:cNvSpPr>
            <a:spLocks noGrp="1"/>
          </p:cNvSpPr>
          <p:nvPr>
            <p:ph type="body" sz="quarter" idx="36" hasCustomPrompt="1"/>
          </p:nvPr>
        </p:nvSpPr>
        <p:spPr>
          <a:xfrm>
            <a:off x="7329740" y="3430057"/>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four</a:t>
            </a:r>
          </a:p>
        </p:txBody>
      </p:sp>
      <p:sp>
        <p:nvSpPr>
          <p:cNvPr id="46" name="Text Placeholder 13"/>
          <p:cNvSpPr>
            <a:spLocks noGrp="1"/>
          </p:cNvSpPr>
          <p:nvPr>
            <p:ph type="body" sz="quarter" idx="37" hasCustomPrompt="1"/>
          </p:nvPr>
        </p:nvSpPr>
        <p:spPr>
          <a:xfrm>
            <a:off x="9572205" y="3431114"/>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five</a:t>
            </a:r>
          </a:p>
        </p:txBody>
      </p:sp>
      <p:sp>
        <p:nvSpPr>
          <p:cNvPr id="36" name="Picture Placeholder 4">
            <a:extLst>
              <a:ext uri="{FF2B5EF4-FFF2-40B4-BE49-F238E27FC236}">
                <a16:creationId xmlns:a16="http://schemas.microsoft.com/office/drawing/2014/main" id="{F110EE2E-C5FA-8045-BCAF-3BD16F7E00F0}"/>
              </a:ext>
            </a:extLst>
          </p:cNvPr>
          <p:cNvSpPr>
            <a:spLocks noGrp="1"/>
          </p:cNvSpPr>
          <p:nvPr>
            <p:ph type="pic" sz="quarter" idx="30" hasCustomPrompt="1"/>
          </p:nvPr>
        </p:nvSpPr>
        <p:spPr>
          <a:xfrm>
            <a:off x="1038735" y="2042892"/>
            <a:ext cx="1179188" cy="118054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7" name="Picture Placeholder 4">
            <a:extLst>
              <a:ext uri="{FF2B5EF4-FFF2-40B4-BE49-F238E27FC236}">
                <a16:creationId xmlns:a16="http://schemas.microsoft.com/office/drawing/2014/main" id="{D058BE60-32D9-0548-9925-E450AF9D16FF}"/>
              </a:ext>
            </a:extLst>
          </p:cNvPr>
          <p:cNvSpPr>
            <a:spLocks noGrp="1"/>
          </p:cNvSpPr>
          <p:nvPr>
            <p:ph type="pic" sz="quarter" idx="38" hasCustomPrompt="1"/>
          </p:nvPr>
        </p:nvSpPr>
        <p:spPr>
          <a:xfrm>
            <a:off x="3274549" y="2042892"/>
            <a:ext cx="1179188" cy="118054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8" name="Picture Placeholder 4">
            <a:extLst>
              <a:ext uri="{FF2B5EF4-FFF2-40B4-BE49-F238E27FC236}">
                <a16:creationId xmlns:a16="http://schemas.microsoft.com/office/drawing/2014/main" id="{C2DA68A4-337C-4545-8115-3F03B9DE729E}"/>
              </a:ext>
            </a:extLst>
          </p:cNvPr>
          <p:cNvSpPr>
            <a:spLocks noGrp="1"/>
          </p:cNvSpPr>
          <p:nvPr>
            <p:ph type="pic" sz="quarter" idx="39" hasCustomPrompt="1"/>
          </p:nvPr>
        </p:nvSpPr>
        <p:spPr>
          <a:xfrm>
            <a:off x="5491029" y="2040874"/>
            <a:ext cx="1179188" cy="118054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9" name="Picture Placeholder 4">
            <a:extLst>
              <a:ext uri="{FF2B5EF4-FFF2-40B4-BE49-F238E27FC236}">
                <a16:creationId xmlns:a16="http://schemas.microsoft.com/office/drawing/2014/main" id="{E1AA7B8C-8371-8E47-9781-B6330EFF9A14}"/>
              </a:ext>
            </a:extLst>
          </p:cNvPr>
          <p:cNvSpPr>
            <a:spLocks noGrp="1"/>
          </p:cNvSpPr>
          <p:nvPr>
            <p:ph type="pic" sz="quarter" idx="40" hasCustomPrompt="1"/>
          </p:nvPr>
        </p:nvSpPr>
        <p:spPr>
          <a:xfrm>
            <a:off x="7726842" y="2038857"/>
            <a:ext cx="1179188" cy="118054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0" name="Picture Placeholder 4">
            <a:extLst>
              <a:ext uri="{FF2B5EF4-FFF2-40B4-BE49-F238E27FC236}">
                <a16:creationId xmlns:a16="http://schemas.microsoft.com/office/drawing/2014/main" id="{4DC8F53B-77B7-8043-A870-46605FE537E3}"/>
              </a:ext>
            </a:extLst>
          </p:cNvPr>
          <p:cNvSpPr>
            <a:spLocks noGrp="1"/>
          </p:cNvSpPr>
          <p:nvPr>
            <p:ph type="pic" sz="quarter" idx="41" hasCustomPrompt="1"/>
          </p:nvPr>
        </p:nvSpPr>
        <p:spPr>
          <a:xfrm>
            <a:off x="9943322" y="2047120"/>
            <a:ext cx="1179188" cy="118054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Tree>
    <p:extLst>
      <p:ext uri="{BB962C8B-B14F-4D97-AF65-F5344CB8AC3E}">
        <p14:creationId xmlns:p14="http://schemas.microsoft.com/office/powerpoint/2010/main" val="2347216039"/>
      </p:ext>
    </p:extLst>
  </p:cSld>
  <p:clrMapOvr>
    <a:masterClrMapping/>
  </p:clrMapOvr>
  <p:transition>
    <p:fade/>
  </p:transition>
  <p:extLst>
    <p:ext uri="{DCECCB84-F9BA-43D5-87BE-67443E8EF086}">
      <p15:sldGuideLst xmlns:p15="http://schemas.microsoft.com/office/powerpoint/2012/main">
        <p15:guide id="1" orient="horz" pos="2544">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Capabilities 4">
    <p:spTree>
      <p:nvGrpSpPr>
        <p:cNvPr id="1" name=""/>
        <p:cNvGrpSpPr/>
        <p:nvPr/>
      </p:nvGrpSpPr>
      <p:grpSpPr>
        <a:xfrm>
          <a:off x="0" y="0"/>
          <a:ext cx="0" cy="0"/>
          <a:chOff x="0" y="0"/>
          <a:chExt cx="0" cy="0"/>
        </a:xfrm>
      </p:grpSpPr>
      <p:sp>
        <p:nvSpPr>
          <p:cNvPr id="4"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588261" y="2538551"/>
            <a:ext cx="256032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5"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Capabilities title</a:t>
            </a:r>
          </a:p>
        </p:txBody>
      </p:sp>
      <p:sp>
        <p:nvSpPr>
          <p:cNvPr id="26" name="Text Placeholder 30"/>
          <p:cNvSpPr>
            <a:spLocks noGrp="1"/>
          </p:cNvSpPr>
          <p:nvPr>
            <p:ph type="body" sz="quarter" idx="24"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28" name="Text Placeholder 13"/>
          <p:cNvSpPr>
            <a:spLocks noGrp="1"/>
          </p:cNvSpPr>
          <p:nvPr>
            <p:ph type="body" sz="quarter" idx="18" hasCustomPrompt="1"/>
          </p:nvPr>
        </p:nvSpPr>
        <p:spPr>
          <a:xfrm>
            <a:off x="6298128" y="2538551"/>
            <a:ext cx="2560320" cy="246221"/>
          </a:xfrm>
          <a:prstGeom prst="rect">
            <a:avLst/>
          </a:prstGeom>
        </p:spPr>
        <p:txBody>
          <a:bodyPr anchor="ctr"/>
          <a:lstStyle>
            <a:lvl1pPr marL="0" indent="0" algn="l">
              <a:buNone/>
              <a:defRPr sz="2000" b="1"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one</a:t>
            </a:r>
          </a:p>
        </p:txBody>
      </p:sp>
      <p:sp>
        <p:nvSpPr>
          <p:cNvPr id="29" name="Text Placeholder 9"/>
          <p:cNvSpPr>
            <a:spLocks noGrp="1"/>
          </p:cNvSpPr>
          <p:nvPr>
            <p:ph type="body" sz="quarter" idx="32" hasCustomPrompt="1"/>
          </p:nvPr>
        </p:nvSpPr>
        <p:spPr>
          <a:xfrm>
            <a:off x="6298128" y="2846121"/>
            <a:ext cx="2560320" cy="492443"/>
          </a:xfrm>
          <a:prstGeom prst="rect">
            <a:avLst/>
          </a:prstGeom>
        </p:spPr>
        <p:txBody>
          <a:bodyPr/>
          <a:lstStyle>
            <a:lvl1pPr marL="285695" marR="0" indent="-285695" algn="l" defTabSz="932563"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00" smtClean="0">
                <a:solidFill>
                  <a:schemeClr val="tx1"/>
                </a:solidFill>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695" lvl="0" indent="-285695">
              <a:spcBef>
                <a:spcPts val="0"/>
              </a:spcBef>
              <a:buFont typeface="Arial" panose="020B0604020202020204" pitchFamily="34" charset="0"/>
              <a:buChar char="•"/>
            </a:pPr>
            <a:r>
              <a:rPr lang="da-DK" sz="1600">
                <a:solidFill>
                  <a:schemeClr val="tx1"/>
                </a:solidFill>
                <a:latin typeface="+mn-lt"/>
              </a:rPr>
              <a:t>Lorem ipsum dolor sit</a:t>
            </a:r>
          </a:p>
          <a:p>
            <a:pPr marL="285695" marR="0" lvl="0" indent="-285695" algn="l" defTabSz="932563"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00">
                <a:solidFill>
                  <a:schemeClr val="tx1"/>
                </a:solidFill>
                <a:latin typeface="+mn-lt"/>
              </a:rPr>
              <a:t>Lorem ipsum dolor sit</a:t>
            </a:r>
          </a:p>
          <a:p>
            <a:pPr marL="285695" lvl="0" indent="-285695">
              <a:spcBef>
                <a:spcPts val="0"/>
              </a:spcBef>
              <a:buFont typeface="Arial" panose="020B0604020202020204" pitchFamily="34" charset="0"/>
              <a:buChar char="•"/>
            </a:pPr>
            <a:endParaRPr lang="da-DK" sz="1600">
              <a:solidFill>
                <a:schemeClr val="tx1"/>
              </a:solidFill>
              <a:latin typeface="+mn-lt"/>
            </a:endParaRPr>
          </a:p>
        </p:txBody>
      </p:sp>
      <p:sp>
        <p:nvSpPr>
          <p:cNvPr id="30" name="Text Placeholder 13"/>
          <p:cNvSpPr>
            <a:spLocks noGrp="1"/>
          </p:cNvSpPr>
          <p:nvPr>
            <p:ph type="body" sz="quarter" idx="33" hasCustomPrompt="1"/>
          </p:nvPr>
        </p:nvSpPr>
        <p:spPr>
          <a:xfrm>
            <a:off x="9000743" y="2538551"/>
            <a:ext cx="2560320" cy="246221"/>
          </a:xfrm>
          <a:prstGeom prst="rect">
            <a:avLst/>
          </a:prstGeom>
        </p:spPr>
        <p:txBody>
          <a:bodyPr anchor="ctr"/>
          <a:lstStyle>
            <a:lvl1pPr marL="0" indent="0" algn="l">
              <a:buNone/>
              <a:defRPr sz="2000" b="1"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two</a:t>
            </a:r>
          </a:p>
        </p:txBody>
      </p:sp>
      <p:sp>
        <p:nvSpPr>
          <p:cNvPr id="31" name="Text Placeholder 9"/>
          <p:cNvSpPr>
            <a:spLocks noGrp="1"/>
          </p:cNvSpPr>
          <p:nvPr>
            <p:ph type="body" sz="quarter" idx="34" hasCustomPrompt="1"/>
          </p:nvPr>
        </p:nvSpPr>
        <p:spPr>
          <a:xfrm>
            <a:off x="9000743" y="2846121"/>
            <a:ext cx="2560320" cy="492443"/>
          </a:xfrm>
          <a:prstGeom prst="rect">
            <a:avLst/>
          </a:prstGeom>
        </p:spPr>
        <p:txBody>
          <a:bodyPr/>
          <a:lstStyle>
            <a:lvl1pPr marL="285695" marR="0" indent="-285695" algn="l" defTabSz="932563"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00" smtClean="0">
                <a:solidFill>
                  <a:schemeClr val="tx1"/>
                </a:solidFill>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695" lvl="0" indent="-285695">
              <a:spcBef>
                <a:spcPts val="0"/>
              </a:spcBef>
              <a:buFont typeface="Arial" panose="020B0604020202020204" pitchFamily="34" charset="0"/>
              <a:buChar char="•"/>
            </a:pPr>
            <a:r>
              <a:rPr lang="da-DK" sz="1600">
                <a:solidFill>
                  <a:schemeClr val="tx1"/>
                </a:solidFill>
                <a:latin typeface="+mn-lt"/>
              </a:rPr>
              <a:t>Lorem ipsum dolor sit</a:t>
            </a:r>
          </a:p>
          <a:p>
            <a:pPr marL="285695" marR="0" lvl="0" indent="-285695" algn="l" defTabSz="932563"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00">
                <a:solidFill>
                  <a:schemeClr val="tx1"/>
                </a:solidFill>
                <a:latin typeface="+mn-lt"/>
              </a:rPr>
              <a:t>Lorem ipsum dolor sit</a:t>
            </a:r>
          </a:p>
          <a:p>
            <a:pPr marL="285695" lvl="0" indent="-285695">
              <a:spcBef>
                <a:spcPts val="0"/>
              </a:spcBef>
              <a:buFont typeface="Arial" panose="020B0604020202020204" pitchFamily="34" charset="0"/>
              <a:buChar char="•"/>
            </a:pPr>
            <a:endParaRPr lang="da-DK" sz="1600">
              <a:solidFill>
                <a:schemeClr val="tx1"/>
              </a:solidFill>
              <a:latin typeface="+mn-lt"/>
            </a:endParaRPr>
          </a:p>
        </p:txBody>
      </p:sp>
      <p:sp>
        <p:nvSpPr>
          <p:cNvPr id="32" name="Text Placeholder 13"/>
          <p:cNvSpPr>
            <a:spLocks noGrp="1"/>
          </p:cNvSpPr>
          <p:nvPr>
            <p:ph type="body" sz="quarter" idx="35" hasCustomPrompt="1"/>
          </p:nvPr>
        </p:nvSpPr>
        <p:spPr>
          <a:xfrm>
            <a:off x="6298128" y="4073576"/>
            <a:ext cx="2560320" cy="246221"/>
          </a:xfrm>
          <a:prstGeom prst="rect">
            <a:avLst/>
          </a:prstGeom>
        </p:spPr>
        <p:txBody>
          <a:bodyPr anchor="ctr"/>
          <a:lstStyle>
            <a:lvl1pPr marL="0" indent="0" algn="l">
              <a:buNone/>
              <a:defRPr sz="2000" b="1"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three</a:t>
            </a:r>
          </a:p>
        </p:txBody>
      </p:sp>
      <p:sp>
        <p:nvSpPr>
          <p:cNvPr id="33" name="Text Placeholder 9"/>
          <p:cNvSpPr>
            <a:spLocks noGrp="1"/>
          </p:cNvSpPr>
          <p:nvPr>
            <p:ph type="body" sz="quarter" idx="36" hasCustomPrompt="1"/>
          </p:nvPr>
        </p:nvSpPr>
        <p:spPr>
          <a:xfrm>
            <a:off x="6298128" y="4381146"/>
            <a:ext cx="2560320" cy="492443"/>
          </a:xfrm>
          <a:prstGeom prst="rect">
            <a:avLst/>
          </a:prstGeom>
        </p:spPr>
        <p:txBody>
          <a:bodyPr/>
          <a:lstStyle>
            <a:lvl1pPr marL="285695" marR="0" indent="-285695" algn="l" defTabSz="932563"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00" smtClean="0">
                <a:solidFill>
                  <a:schemeClr val="tx1"/>
                </a:solidFill>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695" lvl="0" indent="-285695">
              <a:spcBef>
                <a:spcPts val="0"/>
              </a:spcBef>
              <a:buFont typeface="Arial" panose="020B0604020202020204" pitchFamily="34" charset="0"/>
              <a:buChar char="•"/>
            </a:pPr>
            <a:r>
              <a:rPr lang="da-DK" sz="1600">
                <a:solidFill>
                  <a:schemeClr val="tx1"/>
                </a:solidFill>
                <a:latin typeface="+mn-lt"/>
              </a:rPr>
              <a:t>Lorem ipsum dolor sit</a:t>
            </a:r>
          </a:p>
          <a:p>
            <a:pPr marL="285695" marR="0" lvl="0" indent="-285695" algn="l" defTabSz="932563"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00">
                <a:solidFill>
                  <a:schemeClr val="tx1"/>
                </a:solidFill>
                <a:latin typeface="+mn-lt"/>
              </a:rPr>
              <a:t>Lorem ipsum dolor sit</a:t>
            </a:r>
          </a:p>
          <a:p>
            <a:pPr marL="285695" lvl="0" indent="-285695">
              <a:spcBef>
                <a:spcPts val="0"/>
              </a:spcBef>
              <a:buFont typeface="Arial" panose="020B0604020202020204" pitchFamily="34" charset="0"/>
              <a:buChar char="•"/>
            </a:pPr>
            <a:endParaRPr lang="da-DK" sz="1600">
              <a:solidFill>
                <a:schemeClr val="tx1"/>
              </a:solidFill>
              <a:latin typeface="+mn-lt"/>
            </a:endParaRPr>
          </a:p>
        </p:txBody>
      </p:sp>
      <p:sp>
        <p:nvSpPr>
          <p:cNvPr id="34" name="Text Placeholder 13"/>
          <p:cNvSpPr>
            <a:spLocks noGrp="1"/>
          </p:cNvSpPr>
          <p:nvPr>
            <p:ph type="body" sz="quarter" idx="37" hasCustomPrompt="1"/>
          </p:nvPr>
        </p:nvSpPr>
        <p:spPr>
          <a:xfrm>
            <a:off x="9000743" y="4073576"/>
            <a:ext cx="2560320" cy="246221"/>
          </a:xfrm>
          <a:prstGeom prst="rect">
            <a:avLst/>
          </a:prstGeom>
        </p:spPr>
        <p:txBody>
          <a:bodyPr anchor="ctr"/>
          <a:lstStyle>
            <a:lvl1pPr marL="0" indent="0" algn="l">
              <a:buNone/>
              <a:defRPr sz="2000" b="1"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four</a:t>
            </a:r>
          </a:p>
        </p:txBody>
      </p:sp>
      <p:sp>
        <p:nvSpPr>
          <p:cNvPr id="35" name="Text Placeholder 9"/>
          <p:cNvSpPr>
            <a:spLocks noGrp="1"/>
          </p:cNvSpPr>
          <p:nvPr>
            <p:ph type="body" sz="quarter" idx="38" hasCustomPrompt="1"/>
          </p:nvPr>
        </p:nvSpPr>
        <p:spPr>
          <a:xfrm>
            <a:off x="9000743" y="4381146"/>
            <a:ext cx="2560320" cy="492443"/>
          </a:xfrm>
          <a:prstGeom prst="rect">
            <a:avLst/>
          </a:prstGeom>
        </p:spPr>
        <p:txBody>
          <a:bodyPr/>
          <a:lstStyle>
            <a:lvl1pPr marL="285695" marR="0" indent="-285695" algn="l" defTabSz="932563"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00" smtClean="0">
                <a:solidFill>
                  <a:schemeClr val="tx1"/>
                </a:solidFill>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695" lvl="0" indent="-285695">
              <a:spcBef>
                <a:spcPts val="0"/>
              </a:spcBef>
              <a:buFont typeface="Arial" panose="020B0604020202020204" pitchFamily="34" charset="0"/>
              <a:buChar char="•"/>
            </a:pPr>
            <a:r>
              <a:rPr lang="da-DK" sz="1600">
                <a:solidFill>
                  <a:schemeClr val="tx1"/>
                </a:solidFill>
                <a:latin typeface="+mn-lt"/>
              </a:rPr>
              <a:t>Lorem ipsum dolor sit</a:t>
            </a:r>
          </a:p>
          <a:p>
            <a:pPr marL="285695" marR="0" lvl="0" indent="-285695" algn="l" defTabSz="932563"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00">
                <a:solidFill>
                  <a:schemeClr val="tx1"/>
                </a:solidFill>
                <a:latin typeface="+mn-lt"/>
              </a:rPr>
              <a:t>Lorem ipsum dolor sit</a:t>
            </a:r>
          </a:p>
          <a:p>
            <a:pPr marL="285695" lvl="0" indent="-285695">
              <a:spcBef>
                <a:spcPts val="0"/>
              </a:spcBef>
              <a:buFont typeface="Arial" panose="020B0604020202020204" pitchFamily="34" charset="0"/>
              <a:buChar char="•"/>
            </a:pPr>
            <a:endParaRPr lang="da-DK" sz="1600">
              <a:solidFill>
                <a:schemeClr val="tx1"/>
              </a:solidFill>
              <a:latin typeface="+mn-lt"/>
            </a:endParaRPr>
          </a:p>
        </p:txBody>
      </p:sp>
      <p:sp>
        <p:nvSpPr>
          <p:cNvPr id="38"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3290876" y="2537996"/>
            <a:ext cx="256032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39" name="Text Placeholder 13"/>
          <p:cNvSpPr>
            <a:spLocks noGrp="1"/>
          </p:cNvSpPr>
          <p:nvPr>
            <p:ph type="body" sz="quarter" idx="41" hasCustomPrompt="1"/>
          </p:nvPr>
        </p:nvSpPr>
        <p:spPr>
          <a:xfrm>
            <a:off x="3446316" y="3518469"/>
            <a:ext cx="2238376" cy="246221"/>
          </a:xfrm>
          <a:prstGeom prst="rect">
            <a:avLst/>
          </a:prstGeom>
        </p:spPr>
        <p:txBody>
          <a:bodyPr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two</a:t>
            </a:r>
          </a:p>
        </p:txBody>
      </p:sp>
      <p:sp>
        <p:nvSpPr>
          <p:cNvPr id="41"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588261" y="4034098"/>
            <a:ext cx="256032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44"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3290876" y="4033543"/>
            <a:ext cx="256032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47" name="Text Placeholder 13">
            <a:extLst>
              <a:ext uri="{FF2B5EF4-FFF2-40B4-BE49-F238E27FC236}">
                <a16:creationId xmlns:a16="http://schemas.microsoft.com/office/drawing/2014/main" id="{E54B43EA-CCD5-8F48-BC37-41CE256F80F4}"/>
              </a:ext>
            </a:extLst>
          </p:cNvPr>
          <p:cNvSpPr>
            <a:spLocks noGrp="1"/>
          </p:cNvSpPr>
          <p:nvPr>
            <p:ph type="body" sz="quarter" idx="48" hasCustomPrompt="1"/>
          </p:nvPr>
        </p:nvSpPr>
        <p:spPr>
          <a:xfrm>
            <a:off x="752475" y="3518469"/>
            <a:ext cx="2238376" cy="246221"/>
          </a:xfrm>
          <a:prstGeom prst="rect">
            <a:avLst/>
          </a:prstGeom>
        </p:spPr>
        <p:txBody>
          <a:bodyPr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one</a:t>
            </a:r>
          </a:p>
        </p:txBody>
      </p:sp>
      <p:sp>
        <p:nvSpPr>
          <p:cNvPr id="49" name="Text Placeholder 13">
            <a:extLst>
              <a:ext uri="{FF2B5EF4-FFF2-40B4-BE49-F238E27FC236}">
                <a16:creationId xmlns:a16="http://schemas.microsoft.com/office/drawing/2014/main" id="{3B2A1832-899D-9F4F-BC5B-B75959B8F2A1}"/>
              </a:ext>
            </a:extLst>
          </p:cNvPr>
          <p:cNvSpPr>
            <a:spLocks noGrp="1"/>
          </p:cNvSpPr>
          <p:nvPr>
            <p:ph type="body" sz="quarter" idx="50" hasCustomPrompt="1"/>
          </p:nvPr>
        </p:nvSpPr>
        <p:spPr>
          <a:xfrm>
            <a:off x="3446316" y="5004748"/>
            <a:ext cx="2238376" cy="246221"/>
          </a:xfrm>
          <a:prstGeom prst="rect">
            <a:avLst/>
          </a:prstGeom>
        </p:spPr>
        <p:txBody>
          <a:bodyPr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four</a:t>
            </a:r>
          </a:p>
        </p:txBody>
      </p:sp>
      <p:sp>
        <p:nvSpPr>
          <p:cNvPr id="51" name="Text Placeholder 13">
            <a:extLst>
              <a:ext uri="{FF2B5EF4-FFF2-40B4-BE49-F238E27FC236}">
                <a16:creationId xmlns:a16="http://schemas.microsoft.com/office/drawing/2014/main" id="{F8E1C9FA-937A-E74F-B968-C83CB4FAA9CA}"/>
              </a:ext>
            </a:extLst>
          </p:cNvPr>
          <p:cNvSpPr>
            <a:spLocks noGrp="1"/>
          </p:cNvSpPr>
          <p:nvPr>
            <p:ph type="body" sz="quarter" idx="52" hasCustomPrompt="1"/>
          </p:nvPr>
        </p:nvSpPr>
        <p:spPr>
          <a:xfrm>
            <a:off x="752475" y="5004748"/>
            <a:ext cx="2238376" cy="246221"/>
          </a:xfrm>
          <a:prstGeom prst="rect">
            <a:avLst/>
          </a:prstGeom>
        </p:spPr>
        <p:txBody>
          <a:bodyPr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three</a:t>
            </a:r>
          </a:p>
        </p:txBody>
      </p:sp>
      <p:sp>
        <p:nvSpPr>
          <p:cNvPr id="53" name="Picture Placeholder 4">
            <a:extLst>
              <a:ext uri="{FF2B5EF4-FFF2-40B4-BE49-F238E27FC236}">
                <a16:creationId xmlns:a16="http://schemas.microsoft.com/office/drawing/2014/main" id="{2033DE24-A1FE-8444-89D4-4E8CF9ECE33A}"/>
              </a:ext>
            </a:extLst>
          </p:cNvPr>
          <p:cNvSpPr>
            <a:spLocks noGrp="1"/>
          </p:cNvSpPr>
          <p:nvPr>
            <p:ph type="pic" sz="quarter" idx="30" hasCustomPrompt="1"/>
          </p:nvPr>
        </p:nvSpPr>
        <p:spPr>
          <a:xfrm>
            <a:off x="1421142" y="2622690"/>
            <a:ext cx="876289" cy="77183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4" name="Picture Placeholder 4">
            <a:extLst>
              <a:ext uri="{FF2B5EF4-FFF2-40B4-BE49-F238E27FC236}">
                <a16:creationId xmlns:a16="http://schemas.microsoft.com/office/drawing/2014/main" id="{2A1FC892-8BBF-5647-9ED6-B29632F2B353}"/>
              </a:ext>
            </a:extLst>
          </p:cNvPr>
          <p:cNvSpPr>
            <a:spLocks noGrp="1"/>
          </p:cNvSpPr>
          <p:nvPr>
            <p:ph type="pic" sz="quarter" idx="53" hasCustomPrompt="1"/>
          </p:nvPr>
        </p:nvSpPr>
        <p:spPr>
          <a:xfrm>
            <a:off x="4120056" y="2622690"/>
            <a:ext cx="876289" cy="77183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5" name="Picture Placeholder 4">
            <a:extLst>
              <a:ext uri="{FF2B5EF4-FFF2-40B4-BE49-F238E27FC236}">
                <a16:creationId xmlns:a16="http://schemas.microsoft.com/office/drawing/2014/main" id="{2B52440A-FF3A-7D49-BEC0-7EE2862869F6}"/>
              </a:ext>
            </a:extLst>
          </p:cNvPr>
          <p:cNvSpPr>
            <a:spLocks noGrp="1"/>
          </p:cNvSpPr>
          <p:nvPr>
            <p:ph type="pic" sz="quarter" idx="54" hasCustomPrompt="1"/>
          </p:nvPr>
        </p:nvSpPr>
        <p:spPr>
          <a:xfrm>
            <a:off x="1421141" y="4133508"/>
            <a:ext cx="876289" cy="77183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6" name="Picture Placeholder 4">
            <a:extLst>
              <a:ext uri="{FF2B5EF4-FFF2-40B4-BE49-F238E27FC236}">
                <a16:creationId xmlns:a16="http://schemas.microsoft.com/office/drawing/2014/main" id="{BCBE3699-80DC-EB44-9FD2-757D7E075BCD}"/>
              </a:ext>
            </a:extLst>
          </p:cNvPr>
          <p:cNvSpPr>
            <a:spLocks noGrp="1"/>
          </p:cNvSpPr>
          <p:nvPr>
            <p:ph type="pic" sz="quarter" idx="55" hasCustomPrompt="1"/>
          </p:nvPr>
        </p:nvSpPr>
        <p:spPr>
          <a:xfrm>
            <a:off x="4132892" y="4133508"/>
            <a:ext cx="876289" cy="77183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Tree>
    <p:extLst>
      <p:ext uri="{BB962C8B-B14F-4D97-AF65-F5344CB8AC3E}">
        <p14:creationId xmlns:p14="http://schemas.microsoft.com/office/powerpoint/2010/main" val="3017377388"/>
      </p:ext>
    </p:extLst>
  </p:cSld>
  <p:clrMapOvr>
    <a:masterClrMapping/>
  </p:clrMapOvr>
  <p:transition>
    <p:fade/>
  </p:transition>
  <p:extLst>
    <p:ext uri="{DCECCB84-F9BA-43D5-87BE-67443E8EF086}">
      <p15:sldGuideLst xmlns:p15="http://schemas.microsoft.com/office/powerpoint/2012/main">
        <p15:guide id="1" orient="horz" pos="2688">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Delivery Approach 1">
    <p:spTree>
      <p:nvGrpSpPr>
        <p:cNvPr id="1" name=""/>
        <p:cNvGrpSpPr/>
        <p:nvPr/>
      </p:nvGrpSpPr>
      <p:grpSpPr>
        <a:xfrm>
          <a:off x="0" y="0"/>
          <a:ext cx="0" cy="0"/>
          <a:chOff x="0" y="0"/>
          <a:chExt cx="0" cy="0"/>
        </a:xfrm>
      </p:grpSpPr>
      <p:cxnSp>
        <p:nvCxnSpPr>
          <p:cNvPr id="21" name="Straight Connector 20" descr="line connector">
            <a:extLst>
              <a:ext uri="{FF2B5EF4-FFF2-40B4-BE49-F238E27FC236}">
                <a16:creationId xmlns:a16="http://schemas.microsoft.com/office/drawing/2014/main" id="{A8706D19-1E54-4362-9F35-36B54FAF5E77}"/>
              </a:ext>
            </a:extLst>
          </p:cNvPr>
          <p:cNvCxnSpPr/>
          <p:nvPr userDrawn="1"/>
        </p:nvCxnSpPr>
        <p:spPr>
          <a:xfrm>
            <a:off x="577378" y="5962500"/>
            <a:ext cx="109728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Oval 21" descr="oval connector">
            <a:extLst>
              <a:ext uri="{FF2B5EF4-FFF2-40B4-BE49-F238E27FC236}">
                <a16:creationId xmlns:a16="http://schemas.microsoft.com/office/drawing/2014/main" id="{7D4C1B0E-1BB2-4C4C-B617-169BF325F523}"/>
              </a:ext>
            </a:extLst>
          </p:cNvPr>
          <p:cNvSpPr/>
          <p:nvPr userDrawn="1"/>
        </p:nvSpPr>
        <p:spPr bwMode="auto">
          <a:xfrm>
            <a:off x="568385" y="5907087"/>
            <a:ext cx="110826" cy="110826"/>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descr="oval connector">
            <a:extLst>
              <a:ext uri="{FF2B5EF4-FFF2-40B4-BE49-F238E27FC236}">
                <a16:creationId xmlns:a16="http://schemas.microsoft.com/office/drawing/2014/main" id="{B23BCDD0-A1F7-44B1-B01A-07EB442D1480}"/>
              </a:ext>
            </a:extLst>
          </p:cNvPr>
          <p:cNvSpPr/>
          <p:nvPr userDrawn="1"/>
        </p:nvSpPr>
        <p:spPr bwMode="auto">
          <a:xfrm>
            <a:off x="7889663" y="5908907"/>
            <a:ext cx="110826" cy="110826"/>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descr="connector">
            <a:extLst>
              <a:ext uri="{FF2B5EF4-FFF2-40B4-BE49-F238E27FC236}">
                <a16:creationId xmlns:a16="http://schemas.microsoft.com/office/drawing/2014/main" id="{AC0CB671-F4F6-47BF-86AE-B18F3D7F2AF3}"/>
              </a:ext>
            </a:extLst>
          </p:cNvPr>
          <p:cNvSpPr/>
          <p:nvPr userDrawn="1"/>
        </p:nvSpPr>
        <p:spPr bwMode="auto">
          <a:xfrm>
            <a:off x="11550303" y="5908907"/>
            <a:ext cx="110826" cy="110826"/>
          </a:xfrm>
          <a:prstGeom prst="ellips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descr="connector oval">
            <a:extLst>
              <a:ext uri="{FF2B5EF4-FFF2-40B4-BE49-F238E27FC236}">
                <a16:creationId xmlns:a16="http://schemas.microsoft.com/office/drawing/2014/main" id="{221FC13D-77E3-4CA3-8ECF-8A11C6462E50}"/>
              </a:ext>
            </a:extLst>
          </p:cNvPr>
          <p:cNvSpPr/>
          <p:nvPr userDrawn="1"/>
        </p:nvSpPr>
        <p:spPr bwMode="auto">
          <a:xfrm>
            <a:off x="4229024" y="5907087"/>
            <a:ext cx="110826" cy="11082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Delivery approach</a:t>
            </a:r>
          </a:p>
        </p:txBody>
      </p:sp>
      <p:sp>
        <p:nvSpPr>
          <p:cNvPr id="31" name="Text Placeholder 13"/>
          <p:cNvSpPr>
            <a:spLocks noGrp="1"/>
          </p:cNvSpPr>
          <p:nvPr>
            <p:ph type="body" sz="quarter" idx="33" hasCustomPrompt="1"/>
          </p:nvPr>
        </p:nvSpPr>
        <p:spPr>
          <a:xfrm>
            <a:off x="630937" y="2013142"/>
            <a:ext cx="3328416"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2" name="Text Placeholder 34">
            <a:extLst>
              <a:ext uri="{FF2B5EF4-FFF2-40B4-BE49-F238E27FC236}">
                <a16:creationId xmlns:a16="http://schemas.microsoft.com/office/drawing/2014/main" id="{D7848528-AD14-4919-9C54-2A7EFE4F260E}"/>
              </a:ext>
            </a:extLst>
          </p:cNvPr>
          <p:cNvSpPr>
            <a:spLocks noGrp="1"/>
          </p:cNvSpPr>
          <p:nvPr>
            <p:ph type="body" sz="quarter" idx="25" hasCustomPrompt="1"/>
          </p:nvPr>
        </p:nvSpPr>
        <p:spPr>
          <a:xfrm>
            <a:off x="623798" y="2444559"/>
            <a:ext cx="3328416" cy="2852267"/>
          </a:xfrm>
          <a:prstGeom prst="rect">
            <a:avLst/>
          </a:prstGeom>
        </p:spPr>
        <p:txBody>
          <a:bodyPr lIns="183600" tIns="146304" rIns="183600" bIns="147600" anchor="t" anchorCtr="0">
            <a:noAutofit/>
          </a:bodyPr>
          <a:lstStyle>
            <a:lvl1pPr marL="342834" marR="0" indent="-342834" algn="l" defTabSz="932293" rtl="0" eaLnBrk="1" fontAlgn="base" latinLnBrk="0" hangingPunct="1">
              <a:lnSpc>
                <a:spcPct val="90000"/>
              </a:lnSpc>
              <a:spcBef>
                <a:spcPct val="0"/>
              </a:spcBef>
              <a:spcAft>
                <a:spcPct val="0"/>
              </a:spcAft>
              <a:buClrTx/>
              <a:buSzPct val="90000"/>
              <a:buFont typeface="Arial" panose="020B0604020202020204" pitchFamily="34" charset="0"/>
              <a:buChar char="•"/>
              <a:tabLst/>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834" marR="0" lvl="0" indent="-342834" algn="l" defTabSz="93229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834" marR="0" lvl="0" indent="-342834" algn="l" defTabSz="93229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834" marR="0" lvl="0" indent="-342834" algn="l" defTabSz="93229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p:txBody>
      </p:sp>
      <p:sp>
        <p:nvSpPr>
          <p:cNvPr id="33" name="Text Placeholder 13"/>
          <p:cNvSpPr>
            <a:spLocks noGrp="1"/>
          </p:cNvSpPr>
          <p:nvPr>
            <p:ph type="body" sz="quarter" idx="34" hasCustomPrompt="1"/>
          </p:nvPr>
        </p:nvSpPr>
        <p:spPr>
          <a:xfrm>
            <a:off x="4431792" y="2013142"/>
            <a:ext cx="3328416"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4" name="Text Placeholder 34">
            <a:extLst>
              <a:ext uri="{FF2B5EF4-FFF2-40B4-BE49-F238E27FC236}">
                <a16:creationId xmlns:a16="http://schemas.microsoft.com/office/drawing/2014/main" id="{D7848528-AD14-4919-9C54-2A7EFE4F260E}"/>
              </a:ext>
            </a:extLst>
          </p:cNvPr>
          <p:cNvSpPr>
            <a:spLocks noGrp="1"/>
          </p:cNvSpPr>
          <p:nvPr>
            <p:ph type="body" sz="quarter" idx="35" hasCustomPrompt="1"/>
          </p:nvPr>
        </p:nvSpPr>
        <p:spPr>
          <a:xfrm>
            <a:off x="4431792" y="2444559"/>
            <a:ext cx="3328416" cy="2852267"/>
          </a:xfrm>
          <a:prstGeom prst="rect">
            <a:avLst/>
          </a:prstGeom>
        </p:spPr>
        <p:txBody>
          <a:bodyPr lIns="183600" tIns="146304" rIns="183600" bIns="147600" anchor="t" anchorCtr="0">
            <a:noAutofit/>
          </a:bodyPr>
          <a:lstStyle>
            <a:lvl1pPr marL="342834" marR="0" indent="-342834" algn="l" defTabSz="932293" rtl="0" eaLnBrk="1" fontAlgn="base" latinLnBrk="0" hangingPunct="1">
              <a:lnSpc>
                <a:spcPct val="90000"/>
              </a:lnSpc>
              <a:spcBef>
                <a:spcPct val="0"/>
              </a:spcBef>
              <a:spcAft>
                <a:spcPct val="0"/>
              </a:spcAft>
              <a:buClrTx/>
              <a:buSzPct val="90000"/>
              <a:buFont typeface="Arial" panose="020B0604020202020204" pitchFamily="34" charset="0"/>
              <a:buChar char="•"/>
              <a:tabLst/>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834" marR="0" lvl="0" indent="-342834" algn="l" defTabSz="93229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834" marR="0" lvl="0" indent="-342834" algn="l" defTabSz="93229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834" marR="0" lvl="0" indent="-342834" algn="l" defTabSz="93229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p:txBody>
      </p:sp>
      <p:sp>
        <p:nvSpPr>
          <p:cNvPr id="35" name="Text Placeholder 13"/>
          <p:cNvSpPr>
            <a:spLocks noGrp="1"/>
          </p:cNvSpPr>
          <p:nvPr>
            <p:ph type="body" sz="quarter" idx="36" hasCustomPrompt="1"/>
          </p:nvPr>
        </p:nvSpPr>
        <p:spPr>
          <a:xfrm>
            <a:off x="8232647" y="2013142"/>
            <a:ext cx="3328416"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6" name="Text Placeholder 34">
            <a:extLst>
              <a:ext uri="{FF2B5EF4-FFF2-40B4-BE49-F238E27FC236}">
                <a16:creationId xmlns:a16="http://schemas.microsoft.com/office/drawing/2014/main" id="{D7848528-AD14-4919-9C54-2A7EFE4F260E}"/>
              </a:ext>
            </a:extLst>
          </p:cNvPr>
          <p:cNvSpPr>
            <a:spLocks noGrp="1"/>
          </p:cNvSpPr>
          <p:nvPr>
            <p:ph type="body" sz="quarter" idx="37" hasCustomPrompt="1"/>
          </p:nvPr>
        </p:nvSpPr>
        <p:spPr>
          <a:xfrm>
            <a:off x="8232647" y="2444559"/>
            <a:ext cx="3328416" cy="2852267"/>
          </a:xfrm>
          <a:prstGeom prst="rect">
            <a:avLst/>
          </a:prstGeom>
        </p:spPr>
        <p:txBody>
          <a:bodyPr lIns="183600" tIns="146304" rIns="183600" bIns="147600" anchor="t" anchorCtr="0">
            <a:noAutofit/>
          </a:bodyPr>
          <a:lstStyle>
            <a:lvl1pPr marL="342834" marR="0" indent="-342834" algn="l" defTabSz="932293" rtl="0" eaLnBrk="1" fontAlgn="base" latinLnBrk="0" hangingPunct="1">
              <a:lnSpc>
                <a:spcPct val="90000"/>
              </a:lnSpc>
              <a:spcBef>
                <a:spcPct val="0"/>
              </a:spcBef>
              <a:spcAft>
                <a:spcPct val="0"/>
              </a:spcAft>
              <a:buClrTx/>
              <a:buSzPct val="90000"/>
              <a:buFont typeface="Arial" panose="020B0604020202020204" pitchFamily="34" charset="0"/>
              <a:buChar char="•"/>
              <a:tabLst/>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834" marR="0" lvl="0" indent="-342834" algn="l" defTabSz="93229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834" marR="0" lvl="0" indent="-342834" algn="l" defTabSz="93229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834" marR="0" lvl="0" indent="-342834" algn="l" defTabSz="93229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p:txBody>
      </p:sp>
      <p:sp>
        <p:nvSpPr>
          <p:cNvPr id="37" name="Text Placeholder 38"/>
          <p:cNvSpPr>
            <a:spLocks noGrp="1"/>
          </p:cNvSpPr>
          <p:nvPr>
            <p:ph type="body" sz="quarter" idx="22" hasCustomPrompt="1"/>
          </p:nvPr>
        </p:nvSpPr>
        <p:spPr>
          <a:xfrm>
            <a:off x="679211" y="6016091"/>
            <a:ext cx="1645920" cy="246221"/>
          </a:xfrm>
          <a:prstGeom prst="rect">
            <a:avLst/>
          </a:prstGeom>
        </p:spPr>
        <p:txBody>
          <a:bodyPr anchor="ctr"/>
          <a:lstStyle>
            <a:lvl1pPr marL="0" indent="0">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One-two days</a:t>
            </a:r>
          </a:p>
        </p:txBody>
      </p:sp>
      <p:sp>
        <p:nvSpPr>
          <p:cNvPr id="38" name="Text Placeholder 38"/>
          <p:cNvSpPr>
            <a:spLocks noGrp="1"/>
          </p:cNvSpPr>
          <p:nvPr>
            <p:ph type="body" sz="quarter" idx="38" hasCustomPrompt="1"/>
          </p:nvPr>
        </p:nvSpPr>
        <p:spPr>
          <a:xfrm>
            <a:off x="4575760" y="6016090"/>
            <a:ext cx="1645920" cy="246221"/>
          </a:xfrm>
          <a:prstGeom prst="rect">
            <a:avLst/>
          </a:prstGeom>
        </p:spPr>
        <p:txBody>
          <a:bodyPr anchor="ctr"/>
          <a:lstStyle>
            <a:lvl1pPr marL="0" indent="0">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&lt;duration&gt;</a:t>
            </a:r>
          </a:p>
        </p:txBody>
      </p:sp>
      <p:sp>
        <p:nvSpPr>
          <p:cNvPr id="41" name="Text Placeholder 38"/>
          <p:cNvSpPr>
            <a:spLocks noGrp="1"/>
          </p:cNvSpPr>
          <p:nvPr>
            <p:ph type="body" sz="quarter" idx="39" hasCustomPrompt="1"/>
          </p:nvPr>
        </p:nvSpPr>
        <p:spPr>
          <a:xfrm>
            <a:off x="8000489" y="6016089"/>
            <a:ext cx="1645920" cy="246221"/>
          </a:xfrm>
          <a:prstGeom prst="rect">
            <a:avLst/>
          </a:prstGeom>
        </p:spPr>
        <p:txBody>
          <a:bodyPr anchor="ctr"/>
          <a:lstStyle>
            <a:lvl1pPr marL="0" indent="0">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&lt;duration&gt;</a:t>
            </a:r>
          </a:p>
        </p:txBody>
      </p:sp>
      <p:sp>
        <p:nvSpPr>
          <p:cNvPr id="42" name="Text Placeholder 38"/>
          <p:cNvSpPr>
            <a:spLocks noGrp="1"/>
          </p:cNvSpPr>
          <p:nvPr>
            <p:ph type="body" sz="quarter" idx="40" hasCustomPrompt="1"/>
          </p:nvPr>
        </p:nvSpPr>
        <p:spPr>
          <a:xfrm>
            <a:off x="9933742" y="6016088"/>
            <a:ext cx="1645920" cy="246221"/>
          </a:xfrm>
          <a:prstGeom prst="rect">
            <a:avLst/>
          </a:prstGeom>
        </p:spPr>
        <p:txBody>
          <a:bodyPr anchor="ctr"/>
          <a:lstStyle>
            <a:lvl1pPr marL="0" indent="0" algn="r">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Delivery</a:t>
            </a:r>
          </a:p>
        </p:txBody>
      </p:sp>
    </p:spTree>
    <p:extLst>
      <p:ext uri="{BB962C8B-B14F-4D97-AF65-F5344CB8AC3E}">
        <p14:creationId xmlns:p14="http://schemas.microsoft.com/office/powerpoint/2010/main" val="3039119135"/>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elivery Approach 2">
    <p:spTree>
      <p:nvGrpSpPr>
        <p:cNvPr id="1" name=""/>
        <p:cNvGrpSpPr/>
        <p:nvPr/>
      </p:nvGrpSpPr>
      <p:grpSpPr>
        <a:xfrm>
          <a:off x="0" y="0"/>
          <a:ext cx="0" cy="0"/>
          <a:chOff x="0" y="0"/>
          <a:chExt cx="0" cy="0"/>
        </a:xfrm>
      </p:grpSpPr>
      <p:sp>
        <p:nvSpPr>
          <p:cNvPr id="16"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Delivery approach title</a:t>
            </a:r>
          </a:p>
        </p:txBody>
      </p:sp>
      <p:sp>
        <p:nvSpPr>
          <p:cNvPr id="17" name="Text Placeholder 12">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588262" y="1627632"/>
            <a:ext cx="247802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 one</a:t>
            </a:r>
          </a:p>
        </p:txBody>
      </p:sp>
      <p:sp>
        <p:nvSpPr>
          <p:cNvPr id="21"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588263" y="2130553"/>
            <a:ext cx="2478024" cy="3081528"/>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5" name="Text Placeholder 12">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9131363" y="1627632"/>
            <a:ext cx="247802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 four</a:t>
            </a:r>
          </a:p>
        </p:txBody>
      </p:sp>
      <p:sp>
        <p:nvSpPr>
          <p:cNvPr id="26" name="Text Placeholder 34">
            <a:extLst>
              <a:ext uri="{FF2B5EF4-FFF2-40B4-BE49-F238E27FC236}">
                <a16:creationId xmlns:a16="http://schemas.microsoft.com/office/drawing/2014/main" id="{C893A825-4F66-4494-BDB7-046FAE4EF913}"/>
              </a:ext>
            </a:extLst>
          </p:cNvPr>
          <p:cNvSpPr>
            <a:spLocks noGrp="1"/>
          </p:cNvSpPr>
          <p:nvPr>
            <p:ph type="body" sz="quarter" idx="28" hasCustomPrompt="1"/>
          </p:nvPr>
        </p:nvSpPr>
        <p:spPr>
          <a:xfrm>
            <a:off x="9131364" y="2130553"/>
            <a:ext cx="2478024" cy="3081528"/>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7" name="Text Placeholder 12">
            <a:extLst>
              <a:ext uri="{FF2B5EF4-FFF2-40B4-BE49-F238E27FC236}">
                <a16:creationId xmlns:a16="http://schemas.microsoft.com/office/drawing/2014/main" id="{6F3D3840-0836-46AD-862C-6B05C2E26D8F}"/>
              </a:ext>
            </a:extLst>
          </p:cNvPr>
          <p:cNvSpPr>
            <a:spLocks noGrp="1"/>
          </p:cNvSpPr>
          <p:nvPr>
            <p:ph type="body" sz="quarter" idx="29" hasCustomPrompt="1"/>
          </p:nvPr>
        </p:nvSpPr>
        <p:spPr>
          <a:xfrm>
            <a:off x="3443008" y="1627632"/>
            <a:ext cx="247802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 two</a:t>
            </a:r>
          </a:p>
        </p:txBody>
      </p:sp>
      <p:sp>
        <p:nvSpPr>
          <p:cNvPr id="28" name="Text Placeholder 34">
            <a:extLst>
              <a:ext uri="{FF2B5EF4-FFF2-40B4-BE49-F238E27FC236}">
                <a16:creationId xmlns:a16="http://schemas.microsoft.com/office/drawing/2014/main" id="{C893A825-4F66-4494-BDB7-046FAE4EF913}"/>
              </a:ext>
            </a:extLst>
          </p:cNvPr>
          <p:cNvSpPr>
            <a:spLocks noGrp="1"/>
          </p:cNvSpPr>
          <p:nvPr>
            <p:ph type="body" sz="quarter" idx="30" hasCustomPrompt="1"/>
          </p:nvPr>
        </p:nvSpPr>
        <p:spPr>
          <a:xfrm>
            <a:off x="3443009" y="2130553"/>
            <a:ext cx="2478024" cy="3081528"/>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9" name="Text Placeholder 12">
            <a:extLst>
              <a:ext uri="{FF2B5EF4-FFF2-40B4-BE49-F238E27FC236}">
                <a16:creationId xmlns:a16="http://schemas.microsoft.com/office/drawing/2014/main" id="{6F3D3840-0836-46AD-862C-6B05C2E26D8F}"/>
              </a:ext>
            </a:extLst>
          </p:cNvPr>
          <p:cNvSpPr>
            <a:spLocks noGrp="1"/>
          </p:cNvSpPr>
          <p:nvPr>
            <p:ph type="body" sz="quarter" idx="31" hasCustomPrompt="1"/>
          </p:nvPr>
        </p:nvSpPr>
        <p:spPr>
          <a:xfrm>
            <a:off x="6297757" y="1627632"/>
            <a:ext cx="247802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 three</a:t>
            </a:r>
          </a:p>
        </p:txBody>
      </p:sp>
      <p:sp>
        <p:nvSpPr>
          <p:cNvPr id="30" name="Text Placeholder 34">
            <a:extLst>
              <a:ext uri="{FF2B5EF4-FFF2-40B4-BE49-F238E27FC236}">
                <a16:creationId xmlns:a16="http://schemas.microsoft.com/office/drawing/2014/main" id="{C893A825-4F66-4494-BDB7-046FAE4EF913}"/>
              </a:ext>
            </a:extLst>
          </p:cNvPr>
          <p:cNvSpPr>
            <a:spLocks noGrp="1"/>
          </p:cNvSpPr>
          <p:nvPr>
            <p:ph type="body" sz="quarter" idx="32" hasCustomPrompt="1"/>
          </p:nvPr>
        </p:nvSpPr>
        <p:spPr>
          <a:xfrm>
            <a:off x="6297758" y="2130553"/>
            <a:ext cx="2478024" cy="3081528"/>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Tree>
    <p:extLst>
      <p:ext uri="{BB962C8B-B14F-4D97-AF65-F5344CB8AC3E}">
        <p14:creationId xmlns:p14="http://schemas.microsoft.com/office/powerpoint/2010/main" val="2968960250"/>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Delivery Approach 3">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F2DDCCE-28AB-4A81-8620-C23D54461E7B}"/>
              </a:ext>
            </a:extLst>
          </p:cNvPr>
          <p:cNvSpPr>
            <a:spLocks noGrp="1"/>
          </p:cNvSpPr>
          <p:nvPr>
            <p:ph type="pic" sz="quarter" idx="42" hasCustomPrompt="1"/>
          </p:nvPr>
        </p:nvSpPr>
        <p:spPr>
          <a:xfrm>
            <a:off x="1085851" y="2868614"/>
            <a:ext cx="1463675" cy="99218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4" name="Text Placeholder 23">
            <a:extLst>
              <a:ext uri="{FF2B5EF4-FFF2-40B4-BE49-F238E27FC236}">
                <a16:creationId xmlns:a16="http://schemas.microsoft.com/office/drawing/2014/main" id="{7E494EDE-93A4-45EE-A3E2-38C4AAB9E9C5}"/>
              </a:ext>
            </a:extLst>
          </p:cNvPr>
          <p:cNvSpPr>
            <a:spLocks noGrp="1"/>
          </p:cNvSpPr>
          <p:nvPr>
            <p:ph type="body" sz="quarter" idx="16" hasCustomPrompt="1"/>
          </p:nvPr>
        </p:nvSpPr>
        <p:spPr>
          <a:xfrm>
            <a:off x="1086038" y="4103423"/>
            <a:ext cx="1463040" cy="307777"/>
          </a:xfrm>
          <a:prstGeom prst="rect">
            <a:avLst/>
          </a:prstGeom>
        </p:spPr>
        <p:txBody>
          <a:bodyPr anchor="ctr"/>
          <a:lstStyle>
            <a:lvl1pPr marL="0" indent="0" algn="ctr">
              <a:buNone/>
              <a:defRPr sz="2000" b="1" baseline="0">
                <a:latin typeface="+mn-lt"/>
              </a:defRPr>
            </a:lvl1pPr>
          </a:lstStyle>
          <a:p>
            <a:pPr lvl="0"/>
            <a:r>
              <a:rPr lang="en-US"/>
              <a:t>First step</a:t>
            </a:r>
          </a:p>
        </p:txBody>
      </p:sp>
      <p:sp>
        <p:nvSpPr>
          <p:cNvPr id="29" name="Text Placeholder 23">
            <a:extLst>
              <a:ext uri="{FF2B5EF4-FFF2-40B4-BE49-F238E27FC236}">
                <a16:creationId xmlns:a16="http://schemas.microsoft.com/office/drawing/2014/main" id="{5C6B61DA-7D80-47BA-92EA-686BAC5CF0DC}"/>
              </a:ext>
            </a:extLst>
          </p:cNvPr>
          <p:cNvSpPr>
            <a:spLocks noGrp="1"/>
          </p:cNvSpPr>
          <p:nvPr>
            <p:ph type="body" sz="quarter" idx="21" hasCustomPrompt="1"/>
          </p:nvPr>
        </p:nvSpPr>
        <p:spPr>
          <a:xfrm>
            <a:off x="1086039" y="5422393"/>
            <a:ext cx="9914572" cy="687832"/>
          </a:xfrm>
          <a:prstGeom prst="rect">
            <a:avLst/>
          </a:prstGeom>
        </p:spPr>
        <p:txBody>
          <a:bodyPr anchor="ctr"/>
          <a:lstStyle>
            <a:lvl1pPr marL="0" marR="0" indent="0" algn="l" defTabSz="932293" rtl="0" eaLnBrk="1" fontAlgn="base" latinLnBrk="0" hangingPunct="1">
              <a:lnSpc>
                <a:spcPct val="100000"/>
              </a:lnSpc>
              <a:spcBef>
                <a:spcPct val="0"/>
              </a:spcBef>
              <a:spcAft>
                <a:spcPct val="0"/>
              </a:spcAft>
              <a:buClrTx/>
              <a:buSzTx/>
              <a:buFontTx/>
              <a:buNone/>
              <a:tabLst/>
              <a:defRPr sz="1600" b="0">
                <a:latin typeface="+mn-lt"/>
              </a:defRPr>
            </a:lvl1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In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t>
            </a: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Delivery approach title</a:t>
            </a:r>
          </a:p>
        </p:txBody>
      </p:sp>
      <p:sp>
        <p:nvSpPr>
          <p:cNvPr id="31" name="Text Placeholder 12">
            <a:extLst>
              <a:ext uri="{FF2B5EF4-FFF2-40B4-BE49-F238E27FC236}">
                <a16:creationId xmlns:a16="http://schemas.microsoft.com/office/drawing/2014/main" id="{6A1F5E37-9C79-4815-BE16-4066C5DFA068}"/>
              </a:ext>
            </a:extLst>
          </p:cNvPr>
          <p:cNvSpPr>
            <a:spLocks noGrp="1"/>
          </p:cNvSpPr>
          <p:nvPr>
            <p:ph type="body" sz="quarter" idx="23" hasCustomPrompt="1"/>
          </p:nvPr>
        </p:nvSpPr>
        <p:spPr>
          <a:xfrm>
            <a:off x="585218" y="1435608"/>
            <a:ext cx="10975845" cy="804672"/>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&lt;Description&gt; </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Lorem ipsum dolor sit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amet</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consectetur</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adipiscing</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elit</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In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rhoncus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lacus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tortor</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vel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facilisis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enim</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ornare</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euismod</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Ut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aliquam</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ac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lectus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eu</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posuere</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t>
            </a:r>
            <a:endParaRPr lang="en-US"/>
          </a:p>
        </p:txBody>
      </p:sp>
      <p:sp>
        <p:nvSpPr>
          <p:cNvPr id="33" name="Text Placeholder 23">
            <a:extLst>
              <a:ext uri="{FF2B5EF4-FFF2-40B4-BE49-F238E27FC236}">
                <a16:creationId xmlns:a16="http://schemas.microsoft.com/office/drawing/2014/main" id="{7E494EDE-93A4-45EE-A3E2-38C4AAB9E9C5}"/>
              </a:ext>
            </a:extLst>
          </p:cNvPr>
          <p:cNvSpPr>
            <a:spLocks noGrp="1"/>
          </p:cNvSpPr>
          <p:nvPr>
            <p:ph type="body" sz="quarter" idx="33" hasCustomPrompt="1"/>
          </p:nvPr>
        </p:nvSpPr>
        <p:spPr>
          <a:xfrm>
            <a:off x="3198921" y="4107911"/>
            <a:ext cx="1463040" cy="307777"/>
          </a:xfrm>
          <a:prstGeom prst="rect">
            <a:avLst/>
          </a:prstGeom>
        </p:spPr>
        <p:txBody>
          <a:bodyPr anchor="ctr"/>
          <a:lstStyle>
            <a:lvl1pPr marL="0" indent="0" algn="ctr">
              <a:buNone/>
              <a:defRPr sz="2000" b="1" baseline="0">
                <a:latin typeface="+mn-lt"/>
              </a:defRPr>
            </a:lvl1pPr>
          </a:lstStyle>
          <a:p>
            <a:pPr lvl="0"/>
            <a:r>
              <a:rPr lang="en-US"/>
              <a:t>Second step</a:t>
            </a:r>
          </a:p>
        </p:txBody>
      </p:sp>
      <p:sp>
        <p:nvSpPr>
          <p:cNvPr id="34" name="Text Placeholder 23">
            <a:extLst>
              <a:ext uri="{FF2B5EF4-FFF2-40B4-BE49-F238E27FC236}">
                <a16:creationId xmlns:a16="http://schemas.microsoft.com/office/drawing/2014/main" id="{7E494EDE-93A4-45EE-A3E2-38C4AAB9E9C5}"/>
              </a:ext>
            </a:extLst>
          </p:cNvPr>
          <p:cNvSpPr>
            <a:spLocks noGrp="1"/>
          </p:cNvSpPr>
          <p:nvPr>
            <p:ph type="body" sz="quarter" idx="34" hasCustomPrompt="1"/>
          </p:nvPr>
        </p:nvSpPr>
        <p:spPr>
          <a:xfrm>
            <a:off x="5311805" y="4112400"/>
            <a:ext cx="1463040" cy="307777"/>
          </a:xfrm>
          <a:prstGeom prst="rect">
            <a:avLst/>
          </a:prstGeom>
        </p:spPr>
        <p:txBody>
          <a:bodyPr anchor="ctr"/>
          <a:lstStyle>
            <a:lvl1pPr marL="0" indent="0" algn="ctr">
              <a:buNone/>
              <a:defRPr sz="2000" b="1" baseline="0">
                <a:latin typeface="+mn-lt"/>
              </a:defRPr>
            </a:lvl1pPr>
          </a:lstStyle>
          <a:p>
            <a:pPr lvl="0"/>
            <a:r>
              <a:rPr lang="en-US"/>
              <a:t>Third step</a:t>
            </a:r>
          </a:p>
        </p:txBody>
      </p:sp>
      <p:sp>
        <p:nvSpPr>
          <p:cNvPr id="35" name="Text Placeholder 23">
            <a:extLst>
              <a:ext uri="{FF2B5EF4-FFF2-40B4-BE49-F238E27FC236}">
                <a16:creationId xmlns:a16="http://schemas.microsoft.com/office/drawing/2014/main" id="{7E494EDE-93A4-45EE-A3E2-38C4AAB9E9C5}"/>
              </a:ext>
            </a:extLst>
          </p:cNvPr>
          <p:cNvSpPr>
            <a:spLocks noGrp="1"/>
          </p:cNvSpPr>
          <p:nvPr>
            <p:ph type="body" sz="quarter" idx="35" hasCustomPrompt="1"/>
          </p:nvPr>
        </p:nvSpPr>
        <p:spPr>
          <a:xfrm>
            <a:off x="7424687" y="4116887"/>
            <a:ext cx="1463040" cy="307777"/>
          </a:xfrm>
          <a:prstGeom prst="rect">
            <a:avLst/>
          </a:prstGeom>
        </p:spPr>
        <p:txBody>
          <a:bodyPr anchor="ctr"/>
          <a:lstStyle>
            <a:lvl1pPr marL="0" indent="0" algn="ctr">
              <a:buNone/>
              <a:defRPr sz="2000" b="1" baseline="0">
                <a:latin typeface="+mn-lt"/>
              </a:defRPr>
            </a:lvl1pPr>
          </a:lstStyle>
          <a:p>
            <a:pPr lvl="0"/>
            <a:r>
              <a:rPr lang="en-US"/>
              <a:t>Fourth step</a:t>
            </a:r>
          </a:p>
        </p:txBody>
      </p:sp>
      <p:sp>
        <p:nvSpPr>
          <p:cNvPr id="36" name="Text Placeholder 23">
            <a:extLst>
              <a:ext uri="{FF2B5EF4-FFF2-40B4-BE49-F238E27FC236}">
                <a16:creationId xmlns:a16="http://schemas.microsoft.com/office/drawing/2014/main" id="{7E494EDE-93A4-45EE-A3E2-38C4AAB9E9C5}"/>
              </a:ext>
            </a:extLst>
          </p:cNvPr>
          <p:cNvSpPr>
            <a:spLocks noGrp="1"/>
          </p:cNvSpPr>
          <p:nvPr>
            <p:ph type="body" sz="quarter" idx="36" hasCustomPrompt="1"/>
          </p:nvPr>
        </p:nvSpPr>
        <p:spPr>
          <a:xfrm>
            <a:off x="9537570" y="4121375"/>
            <a:ext cx="1463040" cy="307777"/>
          </a:xfrm>
          <a:prstGeom prst="rect">
            <a:avLst/>
          </a:prstGeom>
        </p:spPr>
        <p:txBody>
          <a:bodyPr anchor="ctr"/>
          <a:lstStyle>
            <a:lvl1pPr marL="0" indent="0" algn="ctr">
              <a:buNone/>
              <a:defRPr sz="2000" b="1" baseline="0">
                <a:latin typeface="+mn-lt"/>
              </a:defRPr>
            </a:lvl1pPr>
          </a:lstStyle>
          <a:p>
            <a:pPr lvl="0"/>
            <a:r>
              <a:rPr lang="en-US"/>
              <a:t>Last step</a:t>
            </a:r>
          </a:p>
        </p:txBody>
      </p:sp>
      <p:grpSp>
        <p:nvGrpSpPr>
          <p:cNvPr id="18" name="Group 17" descr="Slider">
            <a:extLst>
              <a:ext uri="{FF2B5EF4-FFF2-40B4-BE49-F238E27FC236}">
                <a16:creationId xmlns:a16="http://schemas.microsoft.com/office/drawing/2014/main" id="{B8C3DEA0-F3BE-4F61-860A-3E942A18CC4A}"/>
              </a:ext>
            </a:extLst>
          </p:cNvPr>
          <p:cNvGrpSpPr/>
          <p:nvPr userDrawn="1"/>
        </p:nvGrpSpPr>
        <p:grpSpPr>
          <a:xfrm>
            <a:off x="1178892" y="4965452"/>
            <a:ext cx="9728229" cy="295260"/>
            <a:chOff x="1003300" y="4981580"/>
            <a:chExt cx="9728229" cy="295260"/>
          </a:xfrm>
          <a:solidFill>
            <a:srgbClr val="00188F"/>
          </a:solidFill>
        </p:grpSpPr>
        <p:cxnSp>
          <p:nvCxnSpPr>
            <p:cNvPr id="19" name="Straight Connector 18">
              <a:extLst>
                <a:ext uri="{FF2B5EF4-FFF2-40B4-BE49-F238E27FC236}">
                  <a16:creationId xmlns:a16="http://schemas.microsoft.com/office/drawing/2014/main" id="{68E0BD14-4A59-4538-9741-D4641CAFB86F}"/>
                </a:ext>
              </a:extLst>
            </p:cNvPr>
            <p:cNvCxnSpPr>
              <a:cxnSpLocks/>
            </p:cNvCxnSpPr>
            <p:nvPr/>
          </p:nvCxnSpPr>
          <p:spPr>
            <a:xfrm>
              <a:off x="1003300" y="5276840"/>
              <a:ext cx="9728229" cy="0"/>
            </a:xfrm>
            <a:prstGeom prst="line">
              <a:avLst/>
            </a:prstGeom>
            <a:grpFill/>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Isosceles Triangle 21">
              <a:extLst>
                <a:ext uri="{FF2B5EF4-FFF2-40B4-BE49-F238E27FC236}">
                  <a16:creationId xmlns:a16="http://schemas.microsoft.com/office/drawing/2014/main" id="{B7890CF9-0AFC-43C3-9ADE-D0AA3F710845}"/>
                </a:ext>
              </a:extLst>
            </p:cNvPr>
            <p:cNvSpPr/>
            <p:nvPr/>
          </p:nvSpPr>
          <p:spPr bwMode="auto">
            <a:xfrm>
              <a:off x="1003300" y="4981580"/>
              <a:ext cx="263525" cy="29526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 name="Picture Placeholder 6">
            <a:extLst>
              <a:ext uri="{FF2B5EF4-FFF2-40B4-BE49-F238E27FC236}">
                <a16:creationId xmlns:a16="http://schemas.microsoft.com/office/drawing/2014/main" id="{18F6D38B-D92D-49E9-98A3-B5701BF38C95}"/>
              </a:ext>
            </a:extLst>
          </p:cNvPr>
          <p:cNvSpPr>
            <a:spLocks noGrp="1"/>
          </p:cNvSpPr>
          <p:nvPr>
            <p:ph type="pic" sz="quarter" idx="43" hasCustomPrompt="1"/>
          </p:nvPr>
        </p:nvSpPr>
        <p:spPr>
          <a:xfrm>
            <a:off x="3198287" y="2871092"/>
            <a:ext cx="1463675" cy="99218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7" name="Picture Placeholder 6">
            <a:extLst>
              <a:ext uri="{FF2B5EF4-FFF2-40B4-BE49-F238E27FC236}">
                <a16:creationId xmlns:a16="http://schemas.microsoft.com/office/drawing/2014/main" id="{3B788FDB-9585-4B4C-AD16-F245728AB41F}"/>
              </a:ext>
            </a:extLst>
          </p:cNvPr>
          <p:cNvSpPr>
            <a:spLocks noGrp="1"/>
          </p:cNvSpPr>
          <p:nvPr>
            <p:ph type="pic" sz="quarter" idx="44" hasCustomPrompt="1"/>
          </p:nvPr>
        </p:nvSpPr>
        <p:spPr>
          <a:xfrm>
            <a:off x="5310723" y="2868613"/>
            <a:ext cx="1463675" cy="99218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8" name="Picture Placeholder 6">
            <a:extLst>
              <a:ext uri="{FF2B5EF4-FFF2-40B4-BE49-F238E27FC236}">
                <a16:creationId xmlns:a16="http://schemas.microsoft.com/office/drawing/2014/main" id="{4C1588AD-2EE9-4098-89EC-57F7CF25C652}"/>
              </a:ext>
            </a:extLst>
          </p:cNvPr>
          <p:cNvSpPr>
            <a:spLocks noGrp="1"/>
          </p:cNvSpPr>
          <p:nvPr>
            <p:ph type="pic" sz="quarter" idx="45" hasCustomPrompt="1"/>
          </p:nvPr>
        </p:nvSpPr>
        <p:spPr>
          <a:xfrm>
            <a:off x="7425943" y="2863362"/>
            <a:ext cx="1463675" cy="99218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0" name="Picture Placeholder 6">
            <a:extLst>
              <a:ext uri="{FF2B5EF4-FFF2-40B4-BE49-F238E27FC236}">
                <a16:creationId xmlns:a16="http://schemas.microsoft.com/office/drawing/2014/main" id="{48A1CFDA-30FD-4E13-8959-9308B97E8FB9}"/>
              </a:ext>
            </a:extLst>
          </p:cNvPr>
          <p:cNvSpPr>
            <a:spLocks noGrp="1"/>
          </p:cNvSpPr>
          <p:nvPr>
            <p:ph type="pic" sz="quarter" idx="46" hasCustomPrompt="1"/>
          </p:nvPr>
        </p:nvSpPr>
        <p:spPr>
          <a:xfrm>
            <a:off x="9537571" y="2871091"/>
            <a:ext cx="1463675" cy="99218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Tree>
    <p:extLst>
      <p:ext uri="{BB962C8B-B14F-4D97-AF65-F5344CB8AC3E}">
        <p14:creationId xmlns:p14="http://schemas.microsoft.com/office/powerpoint/2010/main" val="3980667607"/>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Delivery approach 4">
    <p:spTree>
      <p:nvGrpSpPr>
        <p:cNvPr id="1" name=""/>
        <p:cNvGrpSpPr/>
        <p:nvPr/>
      </p:nvGrpSpPr>
      <p:grpSpPr>
        <a:xfrm>
          <a:off x="0" y="0"/>
          <a:ext cx="0" cy="0"/>
          <a:chOff x="0" y="0"/>
          <a:chExt cx="0" cy="0"/>
        </a:xfrm>
      </p:grpSpPr>
      <p:sp>
        <p:nvSpPr>
          <p:cNvPr id="39" name="Text Placeholder 34">
            <a:extLst>
              <a:ext uri="{FF2B5EF4-FFF2-40B4-BE49-F238E27FC236}">
                <a16:creationId xmlns:a16="http://schemas.microsoft.com/office/drawing/2014/main" id="{DFC19188-AA3D-4FA3-8587-E30F8487884B}"/>
              </a:ext>
            </a:extLst>
          </p:cNvPr>
          <p:cNvSpPr>
            <a:spLocks noGrp="1"/>
          </p:cNvSpPr>
          <p:nvPr>
            <p:ph type="body" sz="quarter" idx="18" hasCustomPrompt="1"/>
          </p:nvPr>
        </p:nvSpPr>
        <p:spPr>
          <a:xfrm>
            <a:off x="8860536" y="3465576"/>
            <a:ext cx="2697480" cy="2710438"/>
          </a:xfrm>
          <a:prstGeom prst="rect">
            <a:avLst/>
          </a:prstGeom>
          <a:solidFill>
            <a:srgbClr val="002050"/>
          </a:solidFill>
        </p:spPr>
        <p:txBody>
          <a:bodyPr lIns="183600" tIns="182880" rIns="183600" bIns="147600" anchor="t" anchorCtr="0">
            <a:noAutofit/>
          </a:bodyPr>
          <a:lstStyle>
            <a:lvl1pPr marL="0" marR="0" indent="0" algn="l" defTabSz="932293"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8" name="Text Placeholder 34">
            <a:extLst>
              <a:ext uri="{FF2B5EF4-FFF2-40B4-BE49-F238E27FC236}">
                <a16:creationId xmlns:a16="http://schemas.microsoft.com/office/drawing/2014/main" id="{5824D959-6715-4EFD-A139-B6BE5D2D6C04}"/>
              </a:ext>
            </a:extLst>
          </p:cNvPr>
          <p:cNvSpPr>
            <a:spLocks noGrp="1"/>
          </p:cNvSpPr>
          <p:nvPr>
            <p:ph type="body" sz="quarter" idx="17" hasCustomPrompt="1"/>
          </p:nvPr>
        </p:nvSpPr>
        <p:spPr>
          <a:xfrm>
            <a:off x="6108192" y="3465576"/>
            <a:ext cx="2697480" cy="2710438"/>
          </a:xfrm>
          <a:prstGeom prst="rect">
            <a:avLst/>
          </a:prstGeom>
          <a:solidFill>
            <a:srgbClr val="002050"/>
          </a:solidFill>
        </p:spPr>
        <p:txBody>
          <a:bodyPr lIns="183600" tIns="182880" rIns="183600" bIns="147600" anchor="t" anchorCtr="0">
            <a:noAutofit/>
          </a:bodyPr>
          <a:lstStyle>
            <a:lvl1pPr marL="0" marR="0" indent="0" algn="l" defTabSz="932293"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6" name="Text Placeholder 34">
            <a:extLst>
              <a:ext uri="{FF2B5EF4-FFF2-40B4-BE49-F238E27FC236}">
                <a16:creationId xmlns:a16="http://schemas.microsoft.com/office/drawing/2014/main" id="{1C3C1255-82DA-4C32-AA41-26837D24E68E}"/>
              </a:ext>
            </a:extLst>
          </p:cNvPr>
          <p:cNvSpPr>
            <a:spLocks noGrp="1"/>
          </p:cNvSpPr>
          <p:nvPr>
            <p:ph type="body" sz="quarter" idx="15" hasCustomPrompt="1"/>
          </p:nvPr>
        </p:nvSpPr>
        <p:spPr>
          <a:xfrm>
            <a:off x="3346704" y="3465576"/>
            <a:ext cx="2697480" cy="2710438"/>
          </a:xfrm>
          <a:prstGeom prst="rect">
            <a:avLst/>
          </a:prstGeom>
          <a:solidFill>
            <a:srgbClr val="002050"/>
          </a:solidFill>
        </p:spPr>
        <p:txBody>
          <a:bodyPr lIns="183600" tIns="182880" rIns="183600" bIns="147600" anchor="t" anchorCtr="0">
            <a:noAutofit/>
          </a:bodyPr>
          <a:lstStyle>
            <a:lvl1pPr marL="0" marR="0" indent="0" algn="l" defTabSz="932293"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0" name="Text Placeholder 12">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8869680" y="2944368"/>
            <a:ext cx="2688336"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four</a:t>
            </a:r>
          </a:p>
        </p:txBody>
      </p:sp>
      <p:sp>
        <p:nvSpPr>
          <p:cNvPr id="34" name="Text Placeholder 12">
            <a:extLst>
              <a:ext uri="{FF2B5EF4-FFF2-40B4-BE49-F238E27FC236}">
                <a16:creationId xmlns:a16="http://schemas.microsoft.com/office/drawing/2014/main" id="{6F3D3840-0836-46AD-862C-6B05C2E26D8F}"/>
              </a:ext>
            </a:extLst>
          </p:cNvPr>
          <p:cNvSpPr>
            <a:spLocks noGrp="1"/>
          </p:cNvSpPr>
          <p:nvPr>
            <p:ph type="body" sz="quarter" idx="31" hasCustomPrompt="1"/>
          </p:nvPr>
        </p:nvSpPr>
        <p:spPr>
          <a:xfrm>
            <a:off x="6108192" y="2945130"/>
            <a:ext cx="2697480"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three</a:t>
            </a:r>
          </a:p>
        </p:txBody>
      </p:sp>
      <p:sp>
        <p:nvSpPr>
          <p:cNvPr id="37"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585216" y="3465576"/>
            <a:ext cx="2697480" cy="2710438"/>
          </a:xfrm>
          <a:prstGeom prst="rect">
            <a:avLst/>
          </a:prstGeom>
          <a:solidFill>
            <a:srgbClr val="002050"/>
          </a:solidFill>
        </p:spPr>
        <p:txBody>
          <a:bodyPr lIns="183600" tIns="182880" rIns="183600" bIns="147600" anchor="t" anchorCtr="0">
            <a:noAutofit/>
          </a:bodyPr>
          <a:lstStyle>
            <a:lvl1pPr marL="0" marR="0" indent="0" algn="l" defTabSz="932293"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2" name="Text Placeholder 12">
            <a:extLst>
              <a:ext uri="{FF2B5EF4-FFF2-40B4-BE49-F238E27FC236}">
                <a16:creationId xmlns:a16="http://schemas.microsoft.com/office/drawing/2014/main" id="{6F3D3840-0836-46AD-862C-6B05C2E26D8F}"/>
              </a:ext>
            </a:extLst>
          </p:cNvPr>
          <p:cNvSpPr>
            <a:spLocks noGrp="1"/>
          </p:cNvSpPr>
          <p:nvPr>
            <p:ph type="body" sz="quarter" idx="29" hasCustomPrompt="1"/>
          </p:nvPr>
        </p:nvSpPr>
        <p:spPr>
          <a:xfrm>
            <a:off x="3346704" y="2945130"/>
            <a:ext cx="2697480"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two</a:t>
            </a:r>
          </a:p>
        </p:txBody>
      </p:sp>
      <p:sp>
        <p:nvSpPr>
          <p:cNvPr id="25"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Delivery approach title</a:t>
            </a:r>
          </a:p>
        </p:txBody>
      </p:sp>
      <p:sp>
        <p:nvSpPr>
          <p:cNvPr id="26" name="Text Placeholder 30"/>
          <p:cNvSpPr>
            <a:spLocks noGrp="1"/>
          </p:cNvSpPr>
          <p:nvPr>
            <p:ph type="body" sz="quarter" idx="24" hasCustomPrompt="1"/>
          </p:nvPr>
        </p:nvSpPr>
        <p:spPr>
          <a:xfrm>
            <a:off x="588263" y="1435609"/>
            <a:ext cx="10972800" cy="430887"/>
          </a:xfrm>
          <a:prstGeom prst="rect">
            <a:avLst/>
          </a:prstGeom>
        </p:spPr>
        <p:txBody>
          <a:bodyPr anchor="ctr"/>
          <a:lstStyle>
            <a:lvl1pPr marL="0" indent="0" algn="ctr">
              <a:buNone/>
              <a:defRPr sz="28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Situation/Scenario</a:t>
            </a:r>
          </a:p>
        </p:txBody>
      </p:sp>
      <p:sp>
        <p:nvSpPr>
          <p:cNvPr id="27" name="Text Placeholder 12">
            <a:extLst>
              <a:ext uri="{FF2B5EF4-FFF2-40B4-BE49-F238E27FC236}">
                <a16:creationId xmlns:a16="http://schemas.microsoft.com/office/drawing/2014/main" id="{6A1F5E37-9C79-4815-BE16-4066C5DFA068}"/>
              </a:ext>
            </a:extLst>
          </p:cNvPr>
          <p:cNvSpPr>
            <a:spLocks noGrp="1"/>
          </p:cNvSpPr>
          <p:nvPr>
            <p:ph type="body" sz="quarter" idx="23" hasCustomPrompt="1"/>
          </p:nvPr>
        </p:nvSpPr>
        <p:spPr>
          <a:xfrm>
            <a:off x="585218" y="2020825"/>
            <a:ext cx="10975845" cy="905256"/>
          </a:xfrm>
          <a:prstGeom prst="rect">
            <a:avLst/>
          </a:prstGeom>
          <a:solidFill>
            <a:srgbClr val="0078D4"/>
          </a:solidFill>
          <a:ln>
            <a:noFill/>
          </a:ln>
        </p:spPr>
        <p:txBody>
          <a:bodyPr lIns="180000" tIns="0" rIns="36000" anchor="ctr" anchorCtr="0">
            <a:noAutofit/>
          </a:bodyPr>
          <a:lstStyle>
            <a:lvl1pPr marL="0" indent="0" algn="ctr">
              <a:buNone/>
              <a:defRPr sz="2000" b="0">
                <a:solidFill>
                  <a:schemeClr val="bg1"/>
                </a:solidFill>
                <a:latin typeface="+mn-lt"/>
              </a:defRPr>
            </a:lvl1pPr>
          </a:lstStyle>
          <a:p>
            <a:pPr lvl="0"/>
            <a:r>
              <a:rPr lang="en-US"/>
              <a:t>Plan of action</a:t>
            </a:r>
          </a:p>
        </p:txBody>
      </p:sp>
      <p:sp>
        <p:nvSpPr>
          <p:cNvPr id="28" name="Text Placeholder 12">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588263" y="2945130"/>
            <a:ext cx="269443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one</a:t>
            </a:r>
          </a:p>
        </p:txBody>
      </p:sp>
    </p:spTree>
    <p:extLst>
      <p:ext uri="{BB962C8B-B14F-4D97-AF65-F5344CB8AC3E}">
        <p14:creationId xmlns:p14="http://schemas.microsoft.com/office/powerpoint/2010/main" val="94080557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Roadmap 1">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1350B42F-34B0-5840-9B7F-FDB0E2301824}"/>
              </a:ext>
            </a:extLst>
          </p:cNvPr>
          <p:cNvGrpSpPr/>
          <p:nvPr userDrawn="1"/>
        </p:nvGrpSpPr>
        <p:grpSpPr>
          <a:xfrm>
            <a:off x="3115341" y="645349"/>
            <a:ext cx="4407327" cy="1185587"/>
            <a:chOff x="3115340" y="645348"/>
            <a:chExt cx="4407327" cy="1185587"/>
          </a:xfrm>
        </p:grpSpPr>
        <p:cxnSp>
          <p:nvCxnSpPr>
            <p:cNvPr id="14" name="Straight Connector 13">
              <a:extLst>
                <a:ext uri="{FF2B5EF4-FFF2-40B4-BE49-F238E27FC236}">
                  <a16:creationId xmlns:a16="http://schemas.microsoft.com/office/drawing/2014/main" id="{5181AD8F-9E67-47FF-820A-285F3A842CEF}"/>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17" name="Straight Connector 16">
              <a:extLst>
                <a:ext uri="{FF2B5EF4-FFF2-40B4-BE49-F238E27FC236}">
                  <a16:creationId xmlns:a16="http://schemas.microsoft.com/office/drawing/2014/main" id="{81C71A9B-6568-4DEC-B1B0-C0A93D303123}"/>
                </a:ext>
              </a:extLst>
            </p:cNvPr>
            <p:cNvCxnSpPr>
              <a:cxnSpLocks/>
            </p:cNvCxnSpPr>
            <p:nvPr userDrawn="1"/>
          </p:nvCxnSpPr>
          <p:spPr>
            <a:xfrm flipV="1">
              <a:off x="3115340" y="645348"/>
              <a:ext cx="1675056" cy="1185587"/>
            </a:xfrm>
            <a:prstGeom prst="line">
              <a:avLst/>
            </a:prstGeom>
            <a:noFill/>
            <a:ln w="19050" cap="flat" cmpd="sng" algn="ctr">
              <a:solidFill>
                <a:schemeClr val="accent1"/>
              </a:solidFill>
              <a:prstDash val="solid"/>
            </a:ln>
            <a:effectLst/>
          </p:spPr>
        </p:cxnSp>
      </p:grpSp>
      <p:sp>
        <p:nvSpPr>
          <p:cNvPr id="24" name="Text Placeholder 34">
            <a:extLst>
              <a:ext uri="{FF2B5EF4-FFF2-40B4-BE49-F238E27FC236}">
                <a16:creationId xmlns:a16="http://schemas.microsoft.com/office/drawing/2014/main" id="{CDDAC95E-B58C-4140-8EDD-0EC0AE2709E3}"/>
              </a:ext>
            </a:extLst>
          </p:cNvPr>
          <p:cNvSpPr>
            <a:spLocks noGrp="1"/>
          </p:cNvSpPr>
          <p:nvPr>
            <p:ph type="body" sz="quarter" idx="23" hasCustomPrompt="1"/>
          </p:nvPr>
        </p:nvSpPr>
        <p:spPr>
          <a:xfrm>
            <a:off x="4832157" y="3543399"/>
            <a:ext cx="2733382" cy="540021"/>
          </a:xfrm>
          <a:prstGeom prst="rect">
            <a:avLst/>
          </a:prstGeom>
        </p:spPr>
        <p:txBody>
          <a:bodyPr lIns="0" tIns="0" rIns="183600" bIns="147600" anchor="t" anchorCtr="0">
            <a:noAutofit/>
          </a:bodyPr>
          <a:lstStyle>
            <a:lvl1pPr marL="0" marR="0" indent="0" algn="l" defTabSz="914225"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grpSp>
        <p:nvGrpSpPr>
          <p:cNvPr id="41" name="Group 40">
            <a:extLst>
              <a:ext uri="{FF2B5EF4-FFF2-40B4-BE49-F238E27FC236}">
                <a16:creationId xmlns:a16="http://schemas.microsoft.com/office/drawing/2014/main" id="{D179EED4-7A08-C046-9115-F1CA8502C75D}"/>
              </a:ext>
            </a:extLst>
          </p:cNvPr>
          <p:cNvGrpSpPr/>
          <p:nvPr userDrawn="1"/>
        </p:nvGrpSpPr>
        <p:grpSpPr>
          <a:xfrm>
            <a:off x="3158213" y="1968690"/>
            <a:ext cx="4407327" cy="1185587"/>
            <a:chOff x="3115340" y="645348"/>
            <a:chExt cx="4407327" cy="1185587"/>
          </a:xfrm>
        </p:grpSpPr>
        <p:cxnSp>
          <p:nvCxnSpPr>
            <p:cNvPr id="42" name="Straight Connector 41">
              <a:extLst>
                <a:ext uri="{FF2B5EF4-FFF2-40B4-BE49-F238E27FC236}">
                  <a16:creationId xmlns:a16="http://schemas.microsoft.com/office/drawing/2014/main" id="{8B28D63E-4D5E-764A-92F5-D9D7C872B662}"/>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43" name="Straight Connector 42">
              <a:extLst>
                <a:ext uri="{FF2B5EF4-FFF2-40B4-BE49-F238E27FC236}">
                  <a16:creationId xmlns:a16="http://schemas.microsoft.com/office/drawing/2014/main" id="{75BAC660-A409-A24C-A9D0-E89D05594CFB}"/>
                </a:ext>
              </a:extLst>
            </p:cNvPr>
            <p:cNvCxnSpPr>
              <a:cxnSpLocks/>
            </p:cNvCxnSpPr>
            <p:nvPr userDrawn="1"/>
          </p:nvCxnSpPr>
          <p:spPr>
            <a:xfrm flipV="1">
              <a:off x="3115340" y="645348"/>
              <a:ext cx="1675056" cy="1185587"/>
            </a:xfrm>
            <a:prstGeom prst="line">
              <a:avLst/>
            </a:prstGeom>
            <a:noFill/>
            <a:ln w="19050" cap="flat" cmpd="sng" algn="ctr">
              <a:solidFill>
                <a:schemeClr val="accent1"/>
              </a:solidFill>
              <a:prstDash val="solid"/>
            </a:ln>
            <a:effectLst/>
          </p:spPr>
        </p:cxnSp>
      </p:grpSp>
      <p:grpSp>
        <p:nvGrpSpPr>
          <p:cNvPr id="44" name="Group 43">
            <a:extLst>
              <a:ext uri="{FF2B5EF4-FFF2-40B4-BE49-F238E27FC236}">
                <a16:creationId xmlns:a16="http://schemas.microsoft.com/office/drawing/2014/main" id="{033DB13C-EBA0-8542-886E-19519EB8A499}"/>
              </a:ext>
            </a:extLst>
          </p:cNvPr>
          <p:cNvGrpSpPr/>
          <p:nvPr userDrawn="1"/>
        </p:nvGrpSpPr>
        <p:grpSpPr>
          <a:xfrm>
            <a:off x="3158213" y="3084251"/>
            <a:ext cx="4407327" cy="1185587"/>
            <a:chOff x="3115340" y="645348"/>
            <a:chExt cx="4407327" cy="1185587"/>
          </a:xfrm>
        </p:grpSpPr>
        <p:cxnSp>
          <p:nvCxnSpPr>
            <p:cNvPr id="45" name="Straight Connector 44">
              <a:extLst>
                <a:ext uri="{FF2B5EF4-FFF2-40B4-BE49-F238E27FC236}">
                  <a16:creationId xmlns:a16="http://schemas.microsoft.com/office/drawing/2014/main" id="{EE74D6B3-DF5D-974B-A5B3-B8C287A122EE}"/>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46" name="Straight Connector 45">
              <a:extLst>
                <a:ext uri="{FF2B5EF4-FFF2-40B4-BE49-F238E27FC236}">
                  <a16:creationId xmlns:a16="http://schemas.microsoft.com/office/drawing/2014/main" id="{46A23F3E-98DA-1C49-AEB9-A052F65FFADF}"/>
                </a:ext>
              </a:extLst>
            </p:cNvPr>
            <p:cNvCxnSpPr>
              <a:cxnSpLocks/>
            </p:cNvCxnSpPr>
            <p:nvPr userDrawn="1"/>
          </p:nvCxnSpPr>
          <p:spPr>
            <a:xfrm flipV="1">
              <a:off x="3115340" y="645348"/>
              <a:ext cx="1675056" cy="1185587"/>
            </a:xfrm>
            <a:prstGeom prst="line">
              <a:avLst/>
            </a:prstGeom>
            <a:noFill/>
            <a:ln w="19050" cap="flat" cmpd="sng" algn="ctr">
              <a:solidFill>
                <a:schemeClr val="accent1"/>
              </a:solidFill>
              <a:prstDash val="solid"/>
            </a:ln>
            <a:effectLst/>
          </p:spPr>
        </p:cxnSp>
      </p:grpSp>
      <p:grpSp>
        <p:nvGrpSpPr>
          <p:cNvPr id="47" name="Group 46">
            <a:extLst>
              <a:ext uri="{FF2B5EF4-FFF2-40B4-BE49-F238E27FC236}">
                <a16:creationId xmlns:a16="http://schemas.microsoft.com/office/drawing/2014/main" id="{A8F29C40-AC28-AC42-B2C8-5E00ADE4915D}"/>
              </a:ext>
            </a:extLst>
          </p:cNvPr>
          <p:cNvGrpSpPr/>
          <p:nvPr userDrawn="1"/>
        </p:nvGrpSpPr>
        <p:grpSpPr>
          <a:xfrm>
            <a:off x="3153380" y="4192773"/>
            <a:ext cx="4416993" cy="919771"/>
            <a:chOff x="3105674" y="645348"/>
            <a:chExt cx="4416993" cy="919771"/>
          </a:xfrm>
        </p:grpSpPr>
        <p:cxnSp>
          <p:nvCxnSpPr>
            <p:cNvPr id="48" name="Straight Connector 47">
              <a:extLst>
                <a:ext uri="{FF2B5EF4-FFF2-40B4-BE49-F238E27FC236}">
                  <a16:creationId xmlns:a16="http://schemas.microsoft.com/office/drawing/2014/main" id="{3ECE5905-627F-BD4A-B83E-79697157C3C3}"/>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49" name="Straight Connector 48">
              <a:extLst>
                <a:ext uri="{FF2B5EF4-FFF2-40B4-BE49-F238E27FC236}">
                  <a16:creationId xmlns:a16="http://schemas.microsoft.com/office/drawing/2014/main" id="{F171E4D7-18C5-4848-AD9E-6DC3BF7C435C}"/>
                </a:ext>
              </a:extLst>
            </p:cNvPr>
            <p:cNvCxnSpPr>
              <a:cxnSpLocks/>
            </p:cNvCxnSpPr>
            <p:nvPr userDrawn="1"/>
          </p:nvCxnSpPr>
          <p:spPr>
            <a:xfrm flipV="1">
              <a:off x="3105674" y="645349"/>
              <a:ext cx="1684722" cy="919770"/>
            </a:xfrm>
            <a:prstGeom prst="line">
              <a:avLst/>
            </a:prstGeom>
            <a:noFill/>
            <a:ln w="19050" cap="flat" cmpd="sng" algn="ctr">
              <a:solidFill>
                <a:schemeClr val="accent1"/>
              </a:solidFill>
              <a:prstDash val="solid"/>
            </a:ln>
            <a:effectLst/>
          </p:spPr>
        </p:cxnSp>
      </p:grpSp>
      <p:sp>
        <p:nvSpPr>
          <p:cNvPr id="11" name="Rectangle 10">
            <a:extLst>
              <a:ext uri="{FF2B5EF4-FFF2-40B4-BE49-F238E27FC236}">
                <a16:creationId xmlns:a16="http://schemas.microsoft.com/office/drawing/2014/main" id="{DC14FB74-DC63-43C4-B4AD-18FA0CF9D4AB}"/>
              </a:ext>
            </a:extLst>
          </p:cNvPr>
          <p:cNvSpPr/>
          <p:nvPr userDrawn="1"/>
        </p:nvSpPr>
        <p:spPr>
          <a:xfrm>
            <a:off x="781880" y="3164267"/>
            <a:ext cx="3400507" cy="890848"/>
          </a:xfrm>
          <a:prstGeom prst="rect">
            <a:avLst/>
          </a:prstGeom>
        </p:spPr>
        <p:txBody>
          <a:bodyPr wrap="square">
            <a:spAutoFit/>
          </a:bodyPr>
          <a:lstStyle/>
          <a:p>
            <a:pPr lvl="0">
              <a:spcAft>
                <a:spcPts val="1200"/>
              </a:spcAft>
              <a:defRPr/>
            </a:pPr>
            <a:r>
              <a:rPr lang="en-US" sz="3200" b="1">
                <a:solidFill>
                  <a:srgbClr val="FFFFFF"/>
                </a:solidFill>
                <a:latin typeface="Segoe UI Semilight" panose="020B0402040204020203" pitchFamily="34" charset="0"/>
                <a:cs typeface="Segoe UI Semilight" panose="020B0402040204020203" pitchFamily="34" charset="0"/>
              </a:rPr>
              <a:t>Title</a:t>
            </a:r>
            <a:br>
              <a:rPr lang="en-US" sz="2800" b="1" kern="0">
                <a:ln w="0" cap="rnd">
                  <a:noFill/>
                </a:ln>
                <a:solidFill>
                  <a:prstClr val="white"/>
                </a:solidFill>
              </a:rPr>
            </a:br>
            <a:r>
              <a:rPr lang="en-US" sz="2000">
                <a:solidFill>
                  <a:srgbClr val="FFFFFF"/>
                </a:solidFill>
              </a:rPr>
              <a:t>Short description of offering</a:t>
            </a:r>
            <a:endParaRPr lang="en-US" sz="2800">
              <a:solidFill>
                <a:srgbClr val="FFFFFF"/>
              </a:solidFill>
            </a:endParaRPr>
          </a:p>
        </p:txBody>
      </p:sp>
      <p:sp>
        <p:nvSpPr>
          <p:cNvPr id="19" name="Text Placeholder 34">
            <a:extLst>
              <a:ext uri="{FF2B5EF4-FFF2-40B4-BE49-F238E27FC236}">
                <a16:creationId xmlns:a16="http://schemas.microsoft.com/office/drawing/2014/main" id="{7AC3D7E7-F3F9-4E77-8F9B-1BB1A1D2FA69}"/>
              </a:ext>
            </a:extLst>
          </p:cNvPr>
          <p:cNvSpPr>
            <a:spLocks noGrp="1"/>
          </p:cNvSpPr>
          <p:nvPr>
            <p:ph type="body" sz="quarter" idx="18" hasCustomPrompt="1"/>
          </p:nvPr>
        </p:nvSpPr>
        <p:spPr>
          <a:xfrm>
            <a:off x="4790396" y="651772"/>
            <a:ext cx="2775143" cy="482376"/>
          </a:xfrm>
          <a:prstGeom prst="rect">
            <a:avLst/>
          </a:prstGeom>
        </p:spPr>
        <p:txBody>
          <a:bodyPr lIns="0" tIns="147600" rIns="183600" bIns="147600" anchor="t" anchorCtr="0">
            <a:noAutofit/>
          </a:bodyPr>
          <a:lstStyle>
            <a:lvl1pPr marL="0" indent="0" algn="l">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one</a:t>
            </a:r>
          </a:p>
        </p:txBody>
      </p:sp>
      <p:sp>
        <p:nvSpPr>
          <p:cNvPr id="20" name="Text Placeholder 34">
            <a:extLst>
              <a:ext uri="{FF2B5EF4-FFF2-40B4-BE49-F238E27FC236}">
                <a16:creationId xmlns:a16="http://schemas.microsoft.com/office/drawing/2014/main" id="{9E3DDFE3-D25A-46E0-8DE5-3362B46BCA95}"/>
              </a:ext>
            </a:extLst>
          </p:cNvPr>
          <p:cNvSpPr>
            <a:spLocks noGrp="1"/>
          </p:cNvSpPr>
          <p:nvPr>
            <p:ph type="body" sz="quarter" idx="19" hasCustomPrompt="1"/>
          </p:nvPr>
        </p:nvSpPr>
        <p:spPr>
          <a:xfrm>
            <a:off x="4790396" y="1141394"/>
            <a:ext cx="2775143" cy="540021"/>
          </a:xfrm>
          <a:prstGeom prst="rect">
            <a:avLst/>
          </a:prstGeom>
        </p:spPr>
        <p:txBody>
          <a:bodyPr lIns="0" tIns="0" rIns="183600" bIns="147600" anchor="t" anchorCtr="0">
            <a:noAutofit/>
          </a:bodyPr>
          <a:lstStyle>
            <a:lvl1pPr marL="0" marR="0" indent="0" algn="l" defTabSz="914225"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21" name="Text Placeholder 34">
            <a:extLst>
              <a:ext uri="{FF2B5EF4-FFF2-40B4-BE49-F238E27FC236}">
                <a16:creationId xmlns:a16="http://schemas.microsoft.com/office/drawing/2014/main" id="{FF452CF7-7B5F-4686-A277-32107C5038A2}"/>
              </a:ext>
            </a:extLst>
          </p:cNvPr>
          <p:cNvSpPr>
            <a:spLocks noGrp="1"/>
          </p:cNvSpPr>
          <p:nvPr>
            <p:ph type="body" sz="quarter" idx="20" hasCustomPrompt="1"/>
          </p:nvPr>
        </p:nvSpPr>
        <p:spPr>
          <a:xfrm>
            <a:off x="4832157" y="1948117"/>
            <a:ext cx="2733382" cy="462096"/>
          </a:xfrm>
          <a:prstGeom prst="rect">
            <a:avLst/>
          </a:prstGeom>
        </p:spPr>
        <p:txBody>
          <a:bodyPr lIns="0" tIns="147600" rIns="183600" bIns="147600" anchor="t" anchorCtr="0">
            <a:noAutofit/>
          </a:bodyPr>
          <a:lstStyle>
            <a:lvl1pPr marL="0" indent="0" algn="l">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two</a:t>
            </a:r>
          </a:p>
        </p:txBody>
      </p:sp>
      <p:sp>
        <p:nvSpPr>
          <p:cNvPr id="22" name="Text Placeholder 34">
            <a:extLst>
              <a:ext uri="{FF2B5EF4-FFF2-40B4-BE49-F238E27FC236}">
                <a16:creationId xmlns:a16="http://schemas.microsoft.com/office/drawing/2014/main" id="{45B1492F-3C71-41D0-BAA2-89362E09AB1E}"/>
              </a:ext>
            </a:extLst>
          </p:cNvPr>
          <p:cNvSpPr>
            <a:spLocks noGrp="1"/>
          </p:cNvSpPr>
          <p:nvPr>
            <p:ph type="body" sz="quarter" idx="21" hasCustomPrompt="1"/>
          </p:nvPr>
        </p:nvSpPr>
        <p:spPr>
          <a:xfrm>
            <a:off x="4832157" y="2417459"/>
            <a:ext cx="2733382" cy="540021"/>
          </a:xfrm>
          <a:prstGeom prst="rect">
            <a:avLst/>
          </a:prstGeom>
        </p:spPr>
        <p:txBody>
          <a:bodyPr lIns="0" tIns="0" rIns="183600" bIns="147600" anchor="t" anchorCtr="0">
            <a:noAutofit/>
          </a:bodyPr>
          <a:lstStyle>
            <a:lvl1pPr marL="0" marR="0" indent="0" algn="l" defTabSz="914225"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23" name="Text Placeholder 34">
            <a:extLst>
              <a:ext uri="{FF2B5EF4-FFF2-40B4-BE49-F238E27FC236}">
                <a16:creationId xmlns:a16="http://schemas.microsoft.com/office/drawing/2014/main" id="{F649B1BD-2350-4E3B-92A8-8222183035C9}"/>
              </a:ext>
            </a:extLst>
          </p:cNvPr>
          <p:cNvSpPr>
            <a:spLocks noGrp="1"/>
          </p:cNvSpPr>
          <p:nvPr>
            <p:ph type="body" sz="quarter" idx="22" hasCustomPrompt="1"/>
          </p:nvPr>
        </p:nvSpPr>
        <p:spPr>
          <a:xfrm>
            <a:off x="4832157" y="3074058"/>
            <a:ext cx="2733382" cy="462096"/>
          </a:xfrm>
          <a:prstGeom prst="rect">
            <a:avLst/>
          </a:prstGeom>
        </p:spPr>
        <p:txBody>
          <a:bodyPr lIns="0" tIns="147600" rIns="183600" bIns="147600" anchor="t" anchorCtr="0">
            <a:noAutofit/>
          </a:bodyPr>
          <a:lstStyle>
            <a:lvl1pPr marL="0" indent="0" algn="l">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three</a:t>
            </a:r>
          </a:p>
        </p:txBody>
      </p:sp>
      <p:sp>
        <p:nvSpPr>
          <p:cNvPr id="25" name="Text Placeholder 34">
            <a:extLst>
              <a:ext uri="{FF2B5EF4-FFF2-40B4-BE49-F238E27FC236}">
                <a16:creationId xmlns:a16="http://schemas.microsoft.com/office/drawing/2014/main" id="{AA674194-4C77-4F22-93D6-6069C8282517}"/>
              </a:ext>
            </a:extLst>
          </p:cNvPr>
          <p:cNvSpPr>
            <a:spLocks noGrp="1"/>
          </p:cNvSpPr>
          <p:nvPr>
            <p:ph type="body" sz="quarter" idx="24" hasCustomPrompt="1"/>
          </p:nvPr>
        </p:nvSpPr>
        <p:spPr>
          <a:xfrm>
            <a:off x="4832157" y="4186349"/>
            <a:ext cx="2733382" cy="462096"/>
          </a:xfrm>
          <a:prstGeom prst="rect">
            <a:avLst/>
          </a:prstGeom>
        </p:spPr>
        <p:txBody>
          <a:bodyPr lIns="0" tIns="147600" rIns="183600" bIns="147600" anchor="t" anchorCtr="0">
            <a:noAutofit/>
          </a:bodyPr>
          <a:lstStyle>
            <a:lvl1pPr marL="0" indent="0" algn="l">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four</a:t>
            </a:r>
          </a:p>
        </p:txBody>
      </p:sp>
      <p:sp>
        <p:nvSpPr>
          <p:cNvPr id="26" name="Text Placeholder 34">
            <a:extLst>
              <a:ext uri="{FF2B5EF4-FFF2-40B4-BE49-F238E27FC236}">
                <a16:creationId xmlns:a16="http://schemas.microsoft.com/office/drawing/2014/main" id="{B8340A46-EC15-48DE-AE0A-9844A95D44BC}"/>
              </a:ext>
            </a:extLst>
          </p:cNvPr>
          <p:cNvSpPr>
            <a:spLocks noGrp="1"/>
          </p:cNvSpPr>
          <p:nvPr>
            <p:ph type="body" sz="quarter" idx="25" hasCustomPrompt="1"/>
          </p:nvPr>
        </p:nvSpPr>
        <p:spPr>
          <a:xfrm>
            <a:off x="4832157" y="4655691"/>
            <a:ext cx="2733382" cy="540021"/>
          </a:xfrm>
          <a:prstGeom prst="rect">
            <a:avLst/>
          </a:prstGeom>
        </p:spPr>
        <p:txBody>
          <a:bodyPr lIns="0" tIns="0" rIns="183600" bIns="147600" anchor="t" anchorCtr="0">
            <a:noAutofit/>
          </a:bodyPr>
          <a:lstStyle>
            <a:lvl1pPr marL="0" marR="0" indent="0" algn="l" defTabSz="914225"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30" name="Oval 29" descr="Main Title circle">
            <a:extLst>
              <a:ext uri="{FF2B5EF4-FFF2-40B4-BE49-F238E27FC236}">
                <a16:creationId xmlns:a16="http://schemas.microsoft.com/office/drawing/2014/main" id="{9FF63E39-2622-4B24-A224-26EF664DCABA}"/>
              </a:ext>
            </a:extLst>
          </p:cNvPr>
          <p:cNvSpPr/>
          <p:nvPr userDrawn="1"/>
        </p:nvSpPr>
        <p:spPr bwMode="auto">
          <a:xfrm>
            <a:off x="585216" y="1627633"/>
            <a:ext cx="3768919" cy="37689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146284" tIns="639989" rIns="14628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s-DO" sz="2000">
              <a:gradFill>
                <a:gsLst>
                  <a:gs pos="0">
                    <a:srgbClr val="FFFFFF"/>
                  </a:gs>
                  <a:gs pos="100000">
                    <a:srgbClr val="FFFFFF"/>
                  </a:gs>
                </a:gsLst>
                <a:lin ang="5400000" scaled="0"/>
              </a:gradFill>
              <a:latin typeface="+mn-lt"/>
              <a:ea typeface="Segoe UI" pitchFamily="34" charset="0"/>
              <a:cs typeface="Segoe UI Semilight" panose="020B0402040204020203" pitchFamily="34" charset="0"/>
            </a:endParaRPr>
          </a:p>
        </p:txBody>
      </p:sp>
      <p:sp>
        <p:nvSpPr>
          <p:cNvPr id="7" name="Text Placeholder 6"/>
          <p:cNvSpPr>
            <a:spLocks noGrp="1"/>
          </p:cNvSpPr>
          <p:nvPr>
            <p:ph type="body" sz="quarter" idx="26" hasCustomPrompt="1"/>
          </p:nvPr>
        </p:nvSpPr>
        <p:spPr>
          <a:xfrm>
            <a:off x="585216" y="3123867"/>
            <a:ext cx="3768919" cy="492443"/>
          </a:xfrm>
          <a:prstGeom prst="rect">
            <a:avLst/>
          </a:prstGeom>
        </p:spPr>
        <p:txBody>
          <a:bodyPr anchor="ctr"/>
          <a:lstStyle>
            <a:lvl1pPr marL="0" indent="0" algn="ctr">
              <a:buNone/>
              <a:defRPr sz="3200" baseline="0">
                <a:solidFill>
                  <a:schemeClr val="bg1"/>
                </a:solidFill>
                <a:latin typeface="Segoe UI Semilight" panose="020B0402040204020203" pitchFamily="34" charset="0"/>
                <a:cs typeface="Segoe UI Semilight" panose="020B0402040204020203" pitchFamily="34" charset="0"/>
              </a:defRPr>
            </a:lvl1pPr>
            <a:lvl2pPr>
              <a:defRPr sz="3200">
                <a:latin typeface="Segoe UI Semilight" panose="020B0402040204020203" pitchFamily="34" charset="0"/>
                <a:cs typeface="Segoe UI Semilight" panose="020B0402040204020203" pitchFamily="34" charset="0"/>
              </a:defRPr>
            </a:lvl2pPr>
            <a:lvl3pPr>
              <a:defRPr sz="3200">
                <a:latin typeface="Segoe UI Semilight" panose="020B0402040204020203" pitchFamily="34" charset="0"/>
                <a:cs typeface="Segoe UI Semilight" panose="020B0402040204020203" pitchFamily="34" charset="0"/>
              </a:defRPr>
            </a:lvl3pPr>
            <a:lvl4pPr>
              <a:defRPr sz="3200">
                <a:latin typeface="Segoe UI Semilight" panose="020B0402040204020203" pitchFamily="34" charset="0"/>
                <a:cs typeface="Segoe UI Semilight" panose="020B0402040204020203" pitchFamily="34" charset="0"/>
              </a:defRPr>
            </a:lvl4pPr>
            <a:lvl5pPr>
              <a:defRPr sz="3200">
                <a:latin typeface="Segoe UI Semilight" panose="020B0402040204020203" pitchFamily="34" charset="0"/>
                <a:cs typeface="Segoe UI Semilight" panose="020B0402040204020203" pitchFamily="34" charset="0"/>
              </a:defRPr>
            </a:lvl5pPr>
          </a:lstStyle>
          <a:p>
            <a:pPr lvl="0"/>
            <a:r>
              <a:rPr lang="en-US"/>
              <a:t>Microsoft offering</a:t>
            </a:r>
          </a:p>
        </p:txBody>
      </p:sp>
      <p:sp>
        <p:nvSpPr>
          <p:cNvPr id="33" name="Text Placeholder 6"/>
          <p:cNvSpPr>
            <a:spLocks noGrp="1"/>
          </p:cNvSpPr>
          <p:nvPr>
            <p:ph type="body" sz="quarter" idx="27" hasCustomPrompt="1"/>
          </p:nvPr>
        </p:nvSpPr>
        <p:spPr>
          <a:xfrm>
            <a:off x="699247" y="3631283"/>
            <a:ext cx="3483140" cy="425537"/>
          </a:xfrm>
          <a:prstGeom prst="rect">
            <a:avLst/>
          </a:prstGeom>
        </p:spPr>
        <p:txBody>
          <a:bodyPr anchor="ctr"/>
          <a:lstStyle>
            <a:lvl1pPr marL="0" indent="0" algn="ctr">
              <a:buNone/>
              <a:defRPr sz="2000" baseline="0">
                <a:solidFill>
                  <a:schemeClr val="bg1"/>
                </a:solidFill>
                <a:latin typeface="+mn-lt"/>
                <a:cs typeface="Segoe UI Semilight" panose="020B0402040204020203" pitchFamily="34" charset="0"/>
              </a:defRPr>
            </a:lvl1pPr>
            <a:lvl2pPr>
              <a:defRPr sz="3200">
                <a:latin typeface="Segoe UI Semilight" panose="020B0402040204020203" pitchFamily="34" charset="0"/>
                <a:cs typeface="Segoe UI Semilight" panose="020B0402040204020203" pitchFamily="34" charset="0"/>
              </a:defRPr>
            </a:lvl2pPr>
            <a:lvl3pPr>
              <a:defRPr sz="3200">
                <a:latin typeface="Segoe UI Semilight" panose="020B0402040204020203" pitchFamily="34" charset="0"/>
                <a:cs typeface="Segoe UI Semilight" panose="020B0402040204020203" pitchFamily="34" charset="0"/>
              </a:defRPr>
            </a:lvl3pPr>
            <a:lvl4pPr>
              <a:defRPr sz="3200">
                <a:latin typeface="Segoe UI Semilight" panose="020B0402040204020203" pitchFamily="34" charset="0"/>
                <a:cs typeface="Segoe UI Semilight" panose="020B0402040204020203" pitchFamily="34" charset="0"/>
              </a:defRPr>
            </a:lvl4pPr>
            <a:lvl5pPr>
              <a:defRPr sz="3200">
                <a:latin typeface="Segoe UI Semilight" panose="020B0402040204020203" pitchFamily="34" charset="0"/>
                <a:cs typeface="Segoe UI Semilight" panose="020B0402040204020203" pitchFamily="34" charset="0"/>
              </a:defRPr>
            </a:lvl5pPr>
          </a:lstStyle>
          <a:p>
            <a:pPr lvl="0"/>
            <a:r>
              <a:rPr lang="en-US"/>
              <a:t>Short description of offering</a:t>
            </a:r>
          </a:p>
        </p:txBody>
      </p:sp>
      <p:sp>
        <p:nvSpPr>
          <p:cNvPr id="18" name="Picture Placeholder 17"/>
          <p:cNvSpPr>
            <a:spLocks noGrp="1"/>
          </p:cNvSpPr>
          <p:nvPr>
            <p:ph type="pic" sz="quarter" idx="28" hasCustomPrompt="1"/>
          </p:nvPr>
        </p:nvSpPr>
        <p:spPr>
          <a:xfrm>
            <a:off x="7921753" y="-1"/>
            <a:ext cx="4270248" cy="6858001"/>
          </a:xfrm>
          <a:prstGeom prst="rect">
            <a:avLst/>
          </a:prstGeom>
        </p:spPr>
        <p:txBody>
          <a:bodyPr/>
          <a:lstStyle>
            <a:lvl1pPr marL="0" indent="0">
              <a:buNone/>
              <a:defRPr/>
            </a:lvl1pPr>
          </a:lstStyle>
          <a:p>
            <a:r>
              <a:rPr lang="en-US"/>
              <a:t>Tap to insert photo or illustration</a:t>
            </a:r>
          </a:p>
        </p:txBody>
      </p:sp>
    </p:spTree>
    <p:extLst>
      <p:ext uri="{BB962C8B-B14F-4D97-AF65-F5344CB8AC3E}">
        <p14:creationId xmlns:p14="http://schemas.microsoft.com/office/powerpoint/2010/main" val="3505428871"/>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Roadmap 2">
    <p:spTree>
      <p:nvGrpSpPr>
        <p:cNvPr id="1" name=""/>
        <p:cNvGrpSpPr/>
        <p:nvPr/>
      </p:nvGrpSpPr>
      <p:grpSpPr>
        <a:xfrm>
          <a:off x="0" y="0"/>
          <a:ext cx="0" cy="0"/>
          <a:chOff x="0" y="0"/>
          <a:chExt cx="0" cy="0"/>
        </a:xfrm>
      </p:grpSpPr>
      <p:sp>
        <p:nvSpPr>
          <p:cNvPr id="5" name="Rectangle 4" descr="grey background">
            <a:extLst>
              <a:ext uri="{FF2B5EF4-FFF2-40B4-BE49-F238E27FC236}">
                <a16:creationId xmlns:a16="http://schemas.microsoft.com/office/drawing/2014/main" id="{88DD5009-758E-4185-83BE-10E4C3B13A37}"/>
              </a:ext>
            </a:extLst>
          </p:cNvPr>
          <p:cNvSpPr/>
          <p:nvPr userDrawn="1"/>
        </p:nvSpPr>
        <p:spPr bwMode="auto">
          <a:xfrm>
            <a:off x="588263" y="1434370"/>
            <a:ext cx="11025188" cy="483466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7739C0-DA9C-4BAD-987E-637711AC690D}"/>
              </a:ext>
            </a:extLst>
          </p:cNvPr>
          <p:cNvSpPr/>
          <p:nvPr userDrawn="1"/>
        </p:nvSpPr>
        <p:spPr bwMode="auto">
          <a:xfrm>
            <a:off x="6096001" y="1638868"/>
            <a:ext cx="5324475" cy="445713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Title 16"/>
          <p:cNvSpPr>
            <a:spLocks noGrp="1"/>
          </p:cNvSpPr>
          <p:nvPr>
            <p:ph type="title" hasCustomPrompt="1"/>
          </p:nvPr>
        </p:nvSpPr>
        <p:spPr>
          <a:xfrm>
            <a:off x="588263" y="406400"/>
            <a:ext cx="10972800" cy="548640"/>
          </a:xfrm>
          <a:prstGeom prst="rect">
            <a:avLst/>
          </a:prstGeom>
        </p:spPr>
        <p:txBody>
          <a:bodyPr/>
          <a:lstStyle>
            <a:lvl1pPr>
              <a:defRPr/>
            </a:lvl1pPr>
          </a:lstStyle>
          <a:p>
            <a:r>
              <a:rPr lang="en-US"/>
              <a:t>Phase one</a:t>
            </a:r>
          </a:p>
        </p:txBody>
      </p:sp>
      <p:sp>
        <p:nvSpPr>
          <p:cNvPr id="11" name="Text Placeholder 34">
            <a:extLst>
              <a:ext uri="{FF2B5EF4-FFF2-40B4-BE49-F238E27FC236}">
                <a16:creationId xmlns:a16="http://schemas.microsoft.com/office/drawing/2014/main" id="{D7848528-AD14-4919-9C54-2A7EFE4F260E}"/>
              </a:ext>
            </a:extLst>
          </p:cNvPr>
          <p:cNvSpPr>
            <a:spLocks noGrp="1"/>
          </p:cNvSpPr>
          <p:nvPr>
            <p:ph type="body" sz="quarter" idx="25" hasCustomPrompt="1"/>
          </p:nvPr>
        </p:nvSpPr>
        <p:spPr>
          <a:xfrm>
            <a:off x="6091521" y="2147418"/>
            <a:ext cx="5328953" cy="3948582"/>
          </a:xfrm>
          <a:prstGeom prst="rect">
            <a:avLst/>
          </a:prstGeom>
        </p:spPr>
        <p:txBody>
          <a:bodyPr lIns="183600" tIns="146304" rIns="183600" bIns="147600" anchor="t" anchorCtr="0">
            <a:noAutofit/>
          </a:bodyPr>
          <a:lstStyle>
            <a:lvl1pPr marL="336145" indent="-336145" algn="l" defTabSz="914102" fontAlgn="base">
              <a:spcBef>
                <a:spcPct val="0"/>
              </a:spcBef>
              <a:spcAft>
                <a:spcPct val="0"/>
              </a:spcAft>
              <a:buFont typeface="Arial" panose="020B0604020202020204" pitchFamily="34" charset="0"/>
              <a:buChar char="•"/>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p>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 Placeholder 13"/>
          <p:cNvSpPr>
            <a:spLocks noGrp="1"/>
          </p:cNvSpPr>
          <p:nvPr>
            <p:ph type="body" sz="quarter" idx="26" hasCustomPrompt="1"/>
          </p:nvPr>
        </p:nvSpPr>
        <p:spPr>
          <a:xfrm>
            <a:off x="912814" y="1630991"/>
            <a:ext cx="4736296" cy="875719"/>
          </a:xfrm>
          <a:prstGeom prst="rect">
            <a:avLst/>
          </a:prstGeom>
          <a:solidFill>
            <a:srgbClr val="0078D4"/>
          </a:solidFill>
        </p:spPr>
        <p:txBody>
          <a:bodyPr lIns="182880" rIns="182880" anchor="ctr"/>
          <a:lstStyle>
            <a:lvl1pPr marL="0" indent="0" algn="l">
              <a:buNone/>
              <a:defRPr sz="3200" b="1">
                <a:solidFill>
                  <a:schemeClr val="bg1"/>
                </a:solidFill>
                <a:latin typeface="Segoe UI Semilight" panose="020B0402040204020203" pitchFamily="34" charset="0"/>
                <a:cs typeface="Segoe UI Semilight" panose="020B0402040204020203" pitchFamily="34" charset="0"/>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Phase one - Title</a:t>
            </a:r>
          </a:p>
        </p:txBody>
      </p:sp>
      <p:sp>
        <p:nvSpPr>
          <p:cNvPr id="12" name="Text Placeholder 13"/>
          <p:cNvSpPr>
            <a:spLocks noGrp="1"/>
          </p:cNvSpPr>
          <p:nvPr>
            <p:ph type="body" sz="quarter" idx="14" hasCustomPrompt="1"/>
          </p:nvPr>
        </p:nvSpPr>
        <p:spPr>
          <a:xfrm>
            <a:off x="6091521" y="1638867"/>
            <a:ext cx="5328953" cy="492443"/>
          </a:xfrm>
          <a:prstGeom prst="rect">
            <a:avLst/>
          </a:prstGeom>
        </p:spPr>
        <p:txBody>
          <a:bodyPr lIns="91440" tIns="91440" rIns="91440" bIns="91440" anchor="ctr"/>
          <a:lstStyle>
            <a:lvl1pPr marL="0" indent="0" algn="l">
              <a:buNone/>
              <a:defRPr sz="2000" b="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6" name="Picture Placeholder 5">
            <a:extLst>
              <a:ext uri="{FF2B5EF4-FFF2-40B4-BE49-F238E27FC236}">
                <a16:creationId xmlns:a16="http://schemas.microsoft.com/office/drawing/2014/main" id="{0703D4D4-1227-4E4C-AB95-F386518494D5}"/>
              </a:ext>
            </a:extLst>
          </p:cNvPr>
          <p:cNvSpPr>
            <a:spLocks noGrp="1"/>
          </p:cNvSpPr>
          <p:nvPr>
            <p:ph type="pic" sz="quarter" idx="27" hasCustomPrompt="1"/>
          </p:nvPr>
        </p:nvSpPr>
        <p:spPr>
          <a:xfrm>
            <a:off x="912814" y="2720976"/>
            <a:ext cx="4735512" cy="337502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Tree>
    <p:extLst>
      <p:ext uri="{BB962C8B-B14F-4D97-AF65-F5344CB8AC3E}">
        <p14:creationId xmlns:p14="http://schemas.microsoft.com/office/powerpoint/2010/main" val="232022057"/>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Roadmap 3">
    <p:spTree>
      <p:nvGrpSpPr>
        <p:cNvPr id="1" name=""/>
        <p:cNvGrpSpPr/>
        <p:nvPr/>
      </p:nvGrpSpPr>
      <p:grpSpPr>
        <a:xfrm>
          <a:off x="0" y="0"/>
          <a:ext cx="0" cy="0"/>
          <a:chOff x="0" y="0"/>
          <a:chExt cx="0" cy="0"/>
        </a:xfrm>
      </p:grpSpPr>
      <p:cxnSp>
        <p:nvCxnSpPr>
          <p:cNvPr id="3" name="Straight Connector 2" descr="connecting downward arrow">
            <a:extLst>
              <a:ext uri="{FF2B5EF4-FFF2-40B4-BE49-F238E27FC236}">
                <a16:creationId xmlns:a16="http://schemas.microsoft.com/office/drawing/2014/main" id="{D5D8F3F2-4297-450A-ABC7-BBB30035B00B}"/>
              </a:ext>
            </a:extLst>
          </p:cNvPr>
          <p:cNvCxnSpPr>
            <a:cxnSpLocks/>
            <a:endCxn id="9" idx="2"/>
          </p:cNvCxnSpPr>
          <p:nvPr userDrawn="1"/>
        </p:nvCxnSpPr>
        <p:spPr>
          <a:xfrm flipH="1">
            <a:off x="4742162" y="1308099"/>
            <a:ext cx="2" cy="461642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descr="People icon">
            <a:extLst>
              <a:ext uri="{FF2B5EF4-FFF2-40B4-BE49-F238E27FC236}">
                <a16:creationId xmlns:a16="http://schemas.microsoft.com/office/drawing/2014/main" id="{91C79CF3-B91E-4FD0-92DE-622874F5BFC6}"/>
              </a:ext>
            </a:extLst>
          </p:cNvPr>
          <p:cNvSpPr/>
          <p:nvPr userDrawn="1"/>
        </p:nvSpPr>
        <p:spPr bwMode="auto">
          <a:xfrm>
            <a:off x="4268488" y="1308742"/>
            <a:ext cx="947351" cy="96382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arrow" title="Icon of an arrow">
            <a:extLst>
              <a:ext uri="{FF2B5EF4-FFF2-40B4-BE49-F238E27FC236}">
                <a16:creationId xmlns:a16="http://schemas.microsoft.com/office/drawing/2014/main" id="{0F342AE7-C139-41C1-B135-0733DC23A7C7}"/>
              </a:ext>
            </a:extLst>
          </p:cNvPr>
          <p:cNvSpPr>
            <a:spLocks noChangeAspect="1" noEditPoints="1"/>
          </p:cNvSpPr>
          <p:nvPr userDrawn="1"/>
        </p:nvSpPr>
        <p:spPr bwMode="auto">
          <a:xfrm rot="5400000">
            <a:off x="4543973" y="5852602"/>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 name="Rectangle 6" descr="Tools icon">
            <a:extLst>
              <a:ext uri="{FF2B5EF4-FFF2-40B4-BE49-F238E27FC236}">
                <a16:creationId xmlns:a16="http://schemas.microsoft.com/office/drawing/2014/main" id="{C43EE7EC-5E95-4423-B028-50688D7C505E}"/>
              </a:ext>
            </a:extLst>
          </p:cNvPr>
          <p:cNvSpPr/>
          <p:nvPr userDrawn="1"/>
        </p:nvSpPr>
        <p:spPr bwMode="auto">
          <a:xfrm>
            <a:off x="4268487" y="2526061"/>
            <a:ext cx="947351" cy="96382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descr="third icon box">
            <a:extLst>
              <a:ext uri="{FF2B5EF4-FFF2-40B4-BE49-F238E27FC236}">
                <a16:creationId xmlns:a16="http://schemas.microsoft.com/office/drawing/2014/main" id="{5D59CC9C-43F6-4856-92A9-6239E9D93385}"/>
              </a:ext>
            </a:extLst>
          </p:cNvPr>
          <p:cNvSpPr/>
          <p:nvPr userDrawn="1"/>
        </p:nvSpPr>
        <p:spPr bwMode="auto">
          <a:xfrm>
            <a:off x="4268487" y="3743379"/>
            <a:ext cx="947351" cy="96382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descr="fourth icon box">
            <a:extLst>
              <a:ext uri="{FF2B5EF4-FFF2-40B4-BE49-F238E27FC236}">
                <a16:creationId xmlns:a16="http://schemas.microsoft.com/office/drawing/2014/main" id="{BF967D16-28A4-4710-BB4A-5C4E9DA1E9F8}"/>
              </a:ext>
            </a:extLst>
          </p:cNvPr>
          <p:cNvSpPr/>
          <p:nvPr userDrawn="1"/>
        </p:nvSpPr>
        <p:spPr bwMode="auto">
          <a:xfrm>
            <a:off x="4268487" y="4960695"/>
            <a:ext cx="947351" cy="96382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92203D11-5D02-4124-9396-43AA9BA7EEC7}"/>
              </a:ext>
            </a:extLst>
          </p:cNvPr>
          <p:cNvSpPr/>
          <p:nvPr userDrawn="1"/>
        </p:nvSpPr>
        <p:spPr bwMode="auto">
          <a:xfrm>
            <a:off x="5391150" y="1308742"/>
            <a:ext cx="5295900" cy="9638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algn="l" defTabSz="932293"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9" name="Text Placeholder 18">
            <a:extLst>
              <a:ext uri="{FF2B5EF4-FFF2-40B4-BE49-F238E27FC236}">
                <a16:creationId xmlns:a16="http://schemas.microsoft.com/office/drawing/2014/main" id="{39313399-F5CB-4755-A3FC-B1E2B4A8F412}"/>
              </a:ext>
            </a:extLst>
          </p:cNvPr>
          <p:cNvSpPr>
            <a:spLocks noGrp="1"/>
          </p:cNvSpPr>
          <p:nvPr>
            <p:ph type="body" sz="quarter" idx="10" hasCustomPrompt="1"/>
          </p:nvPr>
        </p:nvSpPr>
        <p:spPr>
          <a:xfrm>
            <a:off x="587072" y="1308099"/>
            <a:ext cx="3542579" cy="4617066"/>
          </a:xfrm>
          <a:prstGeom prst="rect">
            <a:avLst/>
          </a:prstGeom>
        </p:spPr>
        <p:txBody>
          <a:bodyPr>
            <a:noAutofit/>
          </a:bodyPr>
          <a:lstStyle>
            <a:lvl1pPr marL="0" marR="0" indent="0" algn="l" defTabSz="914225" rtl="0" eaLnBrk="1" fontAlgn="auto" latinLnBrk="0" hangingPunct="1">
              <a:lnSpc>
                <a:spcPct val="100000"/>
              </a:lnSpc>
              <a:spcBef>
                <a:spcPts val="0"/>
              </a:spcBef>
              <a:spcAft>
                <a:spcPts val="0"/>
              </a:spcAft>
              <a:buClrTx/>
              <a:buSzTx/>
              <a:buFontTx/>
              <a:buNone/>
              <a:tabLst/>
              <a:defRPr kumimoji="0" lang="en-US" sz="20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defRPr>
            </a:lvl1pPr>
            <a:lvl2pPr marL="228556" indent="0">
              <a:buNone/>
              <a:defRPr/>
            </a:lvl2pPr>
            <a:lvl3pPr marL="457112" indent="0">
              <a:buNone/>
              <a:defRPr/>
            </a:lvl3pPr>
            <a:lvl4pPr marL="661861" indent="0">
              <a:buNone/>
              <a:defRPr/>
            </a:lvl4pPr>
            <a:lvl5pPr marL="855499" indent="0">
              <a:buNone/>
              <a:defRPr/>
            </a:lvl5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ea typeface="+mn-ea"/>
                <a:cs typeface="+mn-cs"/>
              </a:rPr>
              <a:t>Description of roadmap</a:t>
            </a:r>
          </a:p>
          <a:p>
            <a:pPr marL="0" marR="0" lvl="0" indent="0" algn="l" defTabSz="914225" rtl="0" eaLnBrk="1" fontAlgn="auto" latinLnBrk="0" hangingPunct="1">
              <a:lnSpc>
                <a:spcPct val="100000"/>
              </a:lnSpc>
              <a:spcBef>
                <a:spcPts val="0"/>
              </a:spcBef>
              <a:spcAft>
                <a:spcPts val="0"/>
              </a:spcAft>
              <a:buClrTx/>
              <a:buSzTx/>
              <a:buFontTx/>
              <a:buNone/>
              <a:tabLst/>
              <a:defRPr/>
            </a:pPr>
            <a:endParaRPr lang="en-US" sz="2000">
              <a:solidFill>
                <a:srgbClr val="1A1A1A"/>
              </a:solidFill>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ea typeface="+mn-ea"/>
                <a:cs typeface="+mn-cs"/>
              </a:rPr>
              <a:t>Lorem ipsum dolor sit </a:t>
            </a:r>
            <a:r>
              <a:rPr kumimoji="0" lang="en-US" sz="2000" b="0" i="0" u="none" strike="noStrike" kern="1200" cap="none" spc="0" normalizeH="0" baseline="0" noProof="0" err="1">
                <a:ln>
                  <a:noFill/>
                </a:ln>
                <a:solidFill>
                  <a:srgbClr val="1A1A1A"/>
                </a:solidFill>
                <a:effectLst/>
                <a:uLnTx/>
                <a:uFillTx/>
                <a:ea typeface="+mn-ea"/>
                <a:cs typeface="+mn-cs"/>
              </a:rPr>
              <a:t>amet</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consectetur</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adipiscing</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elit</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Etiam</a:t>
            </a:r>
            <a:r>
              <a:rPr kumimoji="0" lang="en-US" sz="2000" b="0" i="0" u="none" strike="noStrike" kern="1200" cap="none" spc="0" normalizeH="0" baseline="0" noProof="0">
                <a:ln>
                  <a:noFill/>
                </a:ln>
                <a:solidFill>
                  <a:srgbClr val="1A1A1A"/>
                </a:solidFill>
                <a:effectLst/>
                <a:uLnTx/>
                <a:uFillTx/>
                <a:ea typeface="+mn-ea"/>
                <a:cs typeface="+mn-cs"/>
              </a:rPr>
              <a:t> lacinia </a:t>
            </a:r>
            <a:r>
              <a:rPr kumimoji="0" lang="en-US" sz="2000" b="0" i="0" u="none" strike="noStrike" kern="1200" cap="none" spc="0" normalizeH="0" baseline="0" noProof="0" err="1">
                <a:ln>
                  <a:noFill/>
                </a:ln>
                <a:solidFill>
                  <a:srgbClr val="1A1A1A"/>
                </a:solidFill>
                <a:effectLst/>
                <a:uLnTx/>
                <a:uFillTx/>
                <a:ea typeface="+mn-ea"/>
                <a:cs typeface="+mn-cs"/>
              </a:rPr>
              <a:t>eros</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purus</a:t>
            </a:r>
            <a:r>
              <a:rPr kumimoji="0" lang="en-US" sz="2000" b="0" i="0" u="none" strike="noStrike" kern="1200" cap="none" spc="0" normalizeH="0" baseline="0" noProof="0">
                <a:ln>
                  <a:noFill/>
                </a:ln>
                <a:solidFill>
                  <a:srgbClr val="1A1A1A"/>
                </a:solidFill>
                <a:effectLst/>
                <a:uLnTx/>
                <a:uFillTx/>
                <a:ea typeface="+mn-ea"/>
                <a:cs typeface="+mn-cs"/>
              </a:rPr>
              <a:t>, et </a:t>
            </a:r>
            <a:r>
              <a:rPr kumimoji="0" lang="en-US" sz="2000" b="0" i="0" u="none" strike="noStrike" kern="1200" cap="none" spc="0" normalizeH="0" baseline="0" noProof="0" err="1">
                <a:ln>
                  <a:noFill/>
                </a:ln>
                <a:solidFill>
                  <a:srgbClr val="1A1A1A"/>
                </a:solidFill>
                <a:effectLst/>
                <a:uLnTx/>
                <a:uFillTx/>
                <a:ea typeface="+mn-ea"/>
                <a:cs typeface="+mn-cs"/>
              </a:rPr>
              <a:t>suscipit</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justo</a:t>
            </a:r>
            <a:r>
              <a:rPr kumimoji="0" lang="en-US" sz="2000" b="0" i="0" u="none" strike="noStrike" kern="1200" cap="none" spc="0" normalizeH="0" baseline="0" noProof="0">
                <a:ln>
                  <a:noFill/>
                </a:ln>
                <a:solidFill>
                  <a:srgbClr val="1A1A1A"/>
                </a:solidFill>
                <a:effectLst/>
                <a:uLnTx/>
                <a:uFillTx/>
                <a:ea typeface="+mn-ea"/>
                <a:cs typeface="+mn-cs"/>
              </a:rPr>
              <a:t> convallis id</a:t>
            </a:r>
          </a:p>
          <a:p>
            <a:pPr marL="0" marR="0" lvl="0" indent="0" algn="l" defTabSz="914225" rtl="0" eaLnBrk="1" fontAlgn="auto" latinLnBrk="0" hangingPunct="1">
              <a:lnSpc>
                <a:spcPct val="100000"/>
              </a:lnSpc>
              <a:spcBef>
                <a:spcPts val="0"/>
              </a:spcBef>
              <a:spcAft>
                <a:spcPts val="0"/>
              </a:spcAft>
              <a:buClrTx/>
              <a:buSzTx/>
              <a:buFontTx/>
              <a:buNone/>
              <a:tabLst/>
              <a:defRPr/>
            </a:pPr>
            <a:endParaRPr lang="en-US" sz="2000">
              <a:solidFill>
                <a:srgbClr val="1A1A1A"/>
              </a:solidFill>
            </a:endParaRPr>
          </a:p>
          <a:p>
            <a:pPr>
              <a:defRPr/>
            </a:pPr>
            <a:r>
              <a:rPr lang="en-US" sz="2000">
                <a:solidFill>
                  <a:srgbClr val="1A1A1A"/>
                </a:solidFill>
              </a:rPr>
              <a:t>Lorem ipsum dolor sit </a:t>
            </a:r>
            <a:r>
              <a:rPr lang="en-US" sz="2000" err="1">
                <a:solidFill>
                  <a:srgbClr val="1A1A1A"/>
                </a:solidFill>
              </a:rPr>
              <a:t>amet</a:t>
            </a:r>
            <a:r>
              <a:rPr lang="en-US" sz="2000">
                <a:solidFill>
                  <a:srgbClr val="1A1A1A"/>
                </a:solidFill>
              </a:rPr>
              <a:t>, </a:t>
            </a:r>
            <a:r>
              <a:rPr lang="en-US" sz="2000" err="1">
                <a:solidFill>
                  <a:srgbClr val="1A1A1A"/>
                </a:solidFill>
              </a:rPr>
              <a:t>consectetur</a:t>
            </a:r>
            <a:r>
              <a:rPr lang="en-US" sz="2000">
                <a:solidFill>
                  <a:srgbClr val="1A1A1A"/>
                </a:solidFill>
              </a:rPr>
              <a:t> </a:t>
            </a:r>
            <a:r>
              <a:rPr lang="en-US" sz="2000" err="1">
                <a:solidFill>
                  <a:srgbClr val="1A1A1A"/>
                </a:solidFill>
              </a:rPr>
              <a:t>adipiscing</a:t>
            </a:r>
            <a:r>
              <a:rPr lang="en-US" sz="2000">
                <a:solidFill>
                  <a:srgbClr val="1A1A1A"/>
                </a:solidFill>
              </a:rPr>
              <a:t> </a:t>
            </a:r>
            <a:r>
              <a:rPr lang="en-US" sz="2000" err="1">
                <a:solidFill>
                  <a:srgbClr val="1A1A1A"/>
                </a:solidFill>
              </a:rPr>
              <a:t>elit</a:t>
            </a:r>
            <a:r>
              <a:rPr lang="en-US" sz="2000">
                <a:solidFill>
                  <a:srgbClr val="1A1A1A"/>
                </a:solidFill>
              </a:rPr>
              <a:t>. </a:t>
            </a:r>
            <a:r>
              <a:rPr lang="en-US" sz="2000" err="1">
                <a:solidFill>
                  <a:srgbClr val="1A1A1A"/>
                </a:solidFill>
              </a:rPr>
              <a:t>Etiam</a:t>
            </a:r>
            <a:r>
              <a:rPr lang="en-US" sz="2000">
                <a:solidFill>
                  <a:srgbClr val="1A1A1A"/>
                </a:solidFill>
              </a:rPr>
              <a:t> lacinia </a:t>
            </a:r>
            <a:r>
              <a:rPr lang="en-US" sz="2000" err="1">
                <a:solidFill>
                  <a:srgbClr val="1A1A1A"/>
                </a:solidFill>
              </a:rPr>
              <a:t>eros</a:t>
            </a:r>
            <a:r>
              <a:rPr lang="en-US" sz="2000">
                <a:solidFill>
                  <a:srgbClr val="1A1A1A"/>
                </a:solidFill>
              </a:rPr>
              <a:t> </a:t>
            </a:r>
            <a:r>
              <a:rPr lang="en-US" sz="2000" err="1">
                <a:solidFill>
                  <a:srgbClr val="1A1A1A"/>
                </a:solidFill>
              </a:rPr>
              <a:t>purus</a:t>
            </a:r>
            <a:r>
              <a:rPr lang="en-US" sz="2000">
                <a:solidFill>
                  <a:srgbClr val="1A1A1A"/>
                </a:solidFill>
              </a:rPr>
              <a:t>, et </a:t>
            </a:r>
            <a:r>
              <a:rPr lang="en-US" sz="2000" err="1">
                <a:solidFill>
                  <a:srgbClr val="1A1A1A"/>
                </a:solidFill>
              </a:rPr>
              <a:t>suscipit</a:t>
            </a:r>
            <a:r>
              <a:rPr lang="en-US" sz="2000">
                <a:solidFill>
                  <a:srgbClr val="1A1A1A"/>
                </a:solidFill>
              </a:rPr>
              <a:t> </a:t>
            </a:r>
            <a:r>
              <a:rPr lang="en-US" sz="2000" err="1">
                <a:solidFill>
                  <a:srgbClr val="1A1A1A"/>
                </a:solidFill>
              </a:rPr>
              <a:t>justo</a:t>
            </a:r>
            <a:r>
              <a:rPr lang="en-US" sz="2000">
                <a:solidFill>
                  <a:srgbClr val="1A1A1A"/>
                </a:solidFill>
              </a:rPr>
              <a:t> convallis id</a:t>
            </a:r>
          </a:p>
        </p:txBody>
      </p:sp>
      <p:sp>
        <p:nvSpPr>
          <p:cNvPr id="24"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Roadmap/Process</a:t>
            </a:r>
          </a:p>
        </p:txBody>
      </p:sp>
      <p:sp>
        <p:nvSpPr>
          <p:cNvPr id="29" name="Text Placeholder 13"/>
          <p:cNvSpPr>
            <a:spLocks noGrp="1"/>
          </p:cNvSpPr>
          <p:nvPr>
            <p:ph type="body" sz="quarter" idx="39" hasCustomPrompt="1"/>
          </p:nvPr>
        </p:nvSpPr>
        <p:spPr>
          <a:xfrm>
            <a:off x="5398719" y="1310547"/>
            <a:ext cx="5288330" cy="363176"/>
          </a:xfrm>
          <a:prstGeom prst="rect">
            <a:avLst/>
          </a:prstGeom>
        </p:spPr>
        <p:txBody>
          <a:bodyPr lIns="182880" tIns="54864" rIns="182880"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0" name="Text Placeholder 13"/>
          <p:cNvSpPr>
            <a:spLocks noGrp="1"/>
          </p:cNvSpPr>
          <p:nvPr>
            <p:ph type="body" sz="quarter" idx="40" hasCustomPrompt="1"/>
          </p:nvPr>
        </p:nvSpPr>
        <p:spPr>
          <a:xfrm>
            <a:off x="5391151" y="1698469"/>
            <a:ext cx="5295899" cy="574100"/>
          </a:xfrm>
          <a:prstGeom prst="rect">
            <a:avLst/>
          </a:prstGeom>
        </p:spPr>
        <p:txBody>
          <a:bodyPr lIns="182880" tIns="0" rIns="182880" bIns="0" anchor="ctr"/>
          <a:lstStyle>
            <a:lvl1pPr marL="0" indent="0" algn="l" defTabSz="914102" fontAlgn="base">
              <a:spcBef>
                <a:spcPct val="0"/>
              </a:spcBef>
              <a:spcAft>
                <a:spcPct val="0"/>
              </a:spcAft>
              <a:buNone/>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37" name="Rectangle 36">
            <a:extLst>
              <a:ext uri="{FF2B5EF4-FFF2-40B4-BE49-F238E27FC236}">
                <a16:creationId xmlns:a16="http://schemas.microsoft.com/office/drawing/2014/main" id="{92203D11-5D02-4124-9396-43AA9BA7EEC7}"/>
              </a:ext>
            </a:extLst>
          </p:cNvPr>
          <p:cNvSpPr/>
          <p:nvPr userDrawn="1"/>
        </p:nvSpPr>
        <p:spPr bwMode="auto">
          <a:xfrm>
            <a:off x="5398719" y="2526274"/>
            <a:ext cx="5295900" cy="9638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algn="l" defTabSz="932293"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8" name="Text Placeholder 13"/>
          <p:cNvSpPr>
            <a:spLocks noGrp="1"/>
          </p:cNvSpPr>
          <p:nvPr>
            <p:ph type="body" sz="quarter" idx="41" hasCustomPrompt="1"/>
          </p:nvPr>
        </p:nvSpPr>
        <p:spPr>
          <a:xfrm>
            <a:off x="5406288" y="2528079"/>
            <a:ext cx="5288330" cy="363176"/>
          </a:xfrm>
          <a:prstGeom prst="rect">
            <a:avLst/>
          </a:prstGeom>
        </p:spPr>
        <p:txBody>
          <a:bodyPr lIns="182880" tIns="54864" rIns="182880"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9" name="Text Placeholder 13"/>
          <p:cNvSpPr>
            <a:spLocks noGrp="1"/>
          </p:cNvSpPr>
          <p:nvPr>
            <p:ph type="body" sz="quarter" idx="42" hasCustomPrompt="1"/>
          </p:nvPr>
        </p:nvSpPr>
        <p:spPr>
          <a:xfrm>
            <a:off x="5398720" y="2916002"/>
            <a:ext cx="5295899" cy="574100"/>
          </a:xfrm>
          <a:prstGeom prst="rect">
            <a:avLst/>
          </a:prstGeom>
        </p:spPr>
        <p:txBody>
          <a:bodyPr lIns="182880" tIns="0" rIns="182880" bIns="0" anchor="ctr"/>
          <a:lstStyle>
            <a:lvl1pPr marL="0" indent="0" algn="l" defTabSz="914102" fontAlgn="base">
              <a:spcBef>
                <a:spcPct val="0"/>
              </a:spcBef>
              <a:spcAft>
                <a:spcPct val="0"/>
              </a:spcAft>
              <a:buNone/>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40" name="Rectangle 39">
            <a:extLst>
              <a:ext uri="{FF2B5EF4-FFF2-40B4-BE49-F238E27FC236}">
                <a16:creationId xmlns:a16="http://schemas.microsoft.com/office/drawing/2014/main" id="{92203D11-5D02-4124-9396-43AA9BA7EEC7}"/>
              </a:ext>
            </a:extLst>
          </p:cNvPr>
          <p:cNvSpPr/>
          <p:nvPr userDrawn="1"/>
        </p:nvSpPr>
        <p:spPr bwMode="auto">
          <a:xfrm>
            <a:off x="5406288" y="3739896"/>
            <a:ext cx="5295900" cy="9638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algn="l" defTabSz="932293"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1" name="Text Placeholder 13"/>
          <p:cNvSpPr>
            <a:spLocks noGrp="1"/>
          </p:cNvSpPr>
          <p:nvPr>
            <p:ph type="body" sz="quarter" idx="43" hasCustomPrompt="1"/>
          </p:nvPr>
        </p:nvSpPr>
        <p:spPr>
          <a:xfrm>
            <a:off x="5413857" y="3739896"/>
            <a:ext cx="5288330" cy="363176"/>
          </a:xfrm>
          <a:prstGeom prst="rect">
            <a:avLst/>
          </a:prstGeom>
        </p:spPr>
        <p:txBody>
          <a:bodyPr lIns="182880" tIns="54864" rIns="182880"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42" name="Text Placeholder 13"/>
          <p:cNvSpPr>
            <a:spLocks noGrp="1"/>
          </p:cNvSpPr>
          <p:nvPr>
            <p:ph type="body" sz="quarter" idx="44" hasCustomPrompt="1"/>
          </p:nvPr>
        </p:nvSpPr>
        <p:spPr>
          <a:xfrm>
            <a:off x="5406289" y="4124980"/>
            <a:ext cx="5295899" cy="574100"/>
          </a:xfrm>
          <a:prstGeom prst="rect">
            <a:avLst/>
          </a:prstGeom>
        </p:spPr>
        <p:txBody>
          <a:bodyPr lIns="182880" tIns="0" rIns="182880" bIns="0" anchor="ctr"/>
          <a:lstStyle>
            <a:lvl1pPr marL="0" indent="0" algn="l" defTabSz="914102" fontAlgn="base">
              <a:spcBef>
                <a:spcPct val="0"/>
              </a:spcBef>
              <a:spcAft>
                <a:spcPct val="0"/>
              </a:spcAft>
              <a:buNone/>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43" name="Rectangle 42">
            <a:extLst>
              <a:ext uri="{FF2B5EF4-FFF2-40B4-BE49-F238E27FC236}">
                <a16:creationId xmlns:a16="http://schemas.microsoft.com/office/drawing/2014/main" id="{92203D11-5D02-4124-9396-43AA9BA7EEC7}"/>
              </a:ext>
            </a:extLst>
          </p:cNvPr>
          <p:cNvSpPr/>
          <p:nvPr userDrawn="1"/>
        </p:nvSpPr>
        <p:spPr bwMode="auto">
          <a:xfrm>
            <a:off x="5413857" y="4965193"/>
            <a:ext cx="5295900" cy="9638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algn="l" defTabSz="932293"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4" name="Text Placeholder 13"/>
          <p:cNvSpPr>
            <a:spLocks noGrp="1"/>
          </p:cNvSpPr>
          <p:nvPr>
            <p:ph type="body" sz="quarter" idx="45" hasCustomPrompt="1"/>
          </p:nvPr>
        </p:nvSpPr>
        <p:spPr>
          <a:xfrm>
            <a:off x="5421426" y="4965192"/>
            <a:ext cx="5288330" cy="363176"/>
          </a:xfrm>
          <a:prstGeom prst="rect">
            <a:avLst/>
          </a:prstGeom>
        </p:spPr>
        <p:txBody>
          <a:bodyPr lIns="182880" tIns="54864" rIns="182880"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45" name="Text Placeholder 13"/>
          <p:cNvSpPr>
            <a:spLocks noGrp="1"/>
          </p:cNvSpPr>
          <p:nvPr>
            <p:ph type="body" sz="quarter" idx="46" hasCustomPrompt="1"/>
          </p:nvPr>
        </p:nvSpPr>
        <p:spPr>
          <a:xfrm>
            <a:off x="5413858" y="5356270"/>
            <a:ext cx="5295899" cy="574100"/>
          </a:xfrm>
          <a:prstGeom prst="rect">
            <a:avLst/>
          </a:prstGeom>
        </p:spPr>
        <p:txBody>
          <a:bodyPr lIns="182880" tIns="0" rIns="182880" bIns="0" anchor="ctr"/>
          <a:lstStyle>
            <a:lvl1pPr marL="0" marR="0" indent="0" algn="l" defTabSz="914102" rtl="0" eaLnBrk="1" fontAlgn="base" latinLnBrk="0" hangingPunct="1">
              <a:lnSpc>
                <a:spcPct val="100000"/>
              </a:lnSpc>
              <a:spcBef>
                <a:spcPct val="0"/>
              </a:spcBef>
              <a:spcAft>
                <a:spcPct val="0"/>
              </a:spcAft>
              <a:buClrTx/>
              <a:buSzPct val="90000"/>
              <a:buFont typeface="Wingdings" panose="05000000000000000000" pitchFamily="2" charset="2"/>
              <a:buNone/>
              <a:tabLst/>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5" name="Picture Placeholder 4">
            <a:extLst>
              <a:ext uri="{FF2B5EF4-FFF2-40B4-BE49-F238E27FC236}">
                <a16:creationId xmlns:a16="http://schemas.microsoft.com/office/drawing/2014/main" id="{6A49D094-A4A2-4E21-8DD4-33D4DAF0C198}"/>
              </a:ext>
            </a:extLst>
          </p:cNvPr>
          <p:cNvSpPr>
            <a:spLocks noGrp="1"/>
          </p:cNvSpPr>
          <p:nvPr>
            <p:ph type="pic" sz="quarter" idx="47" hasCustomPrompt="1"/>
          </p:nvPr>
        </p:nvSpPr>
        <p:spPr>
          <a:xfrm>
            <a:off x="4356401" y="1390650"/>
            <a:ext cx="771525" cy="788544"/>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8" name="Picture Placeholder 4">
            <a:extLst>
              <a:ext uri="{FF2B5EF4-FFF2-40B4-BE49-F238E27FC236}">
                <a16:creationId xmlns:a16="http://schemas.microsoft.com/office/drawing/2014/main" id="{DDD16301-D21D-4C18-B4D9-79BE87EECC2B}"/>
              </a:ext>
            </a:extLst>
          </p:cNvPr>
          <p:cNvSpPr>
            <a:spLocks noGrp="1"/>
          </p:cNvSpPr>
          <p:nvPr>
            <p:ph type="pic" sz="quarter" idx="48" hasCustomPrompt="1"/>
          </p:nvPr>
        </p:nvSpPr>
        <p:spPr>
          <a:xfrm>
            <a:off x="4356401" y="2613701"/>
            <a:ext cx="771525" cy="788544"/>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1" name="Picture Placeholder 4">
            <a:extLst>
              <a:ext uri="{FF2B5EF4-FFF2-40B4-BE49-F238E27FC236}">
                <a16:creationId xmlns:a16="http://schemas.microsoft.com/office/drawing/2014/main" id="{127F8A81-B202-4617-B34F-F33B0726FCCB}"/>
              </a:ext>
            </a:extLst>
          </p:cNvPr>
          <p:cNvSpPr>
            <a:spLocks noGrp="1"/>
          </p:cNvSpPr>
          <p:nvPr>
            <p:ph type="pic" sz="quarter" idx="49" hasCustomPrompt="1"/>
          </p:nvPr>
        </p:nvSpPr>
        <p:spPr>
          <a:xfrm>
            <a:off x="4356401" y="3827537"/>
            <a:ext cx="771525" cy="788544"/>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2" name="Picture Placeholder 4">
            <a:extLst>
              <a:ext uri="{FF2B5EF4-FFF2-40B4-BE49-F238E27FC236}">
                <a16:creationId xmlns:a16="http://schemas.microsoft.com/office/drawing/2014/main" id="{1E63A90A-063A-4D4F-BA0B-A2E651D65EC3}"/>
              </a:ext>
            </a:extLst>
          </p:cNvPr>
          <p:cNvSpPr>
            <a:spLocks noGrp="1"/>
          </p:cNvSpPr>
          <p:nvPr>
            <p:ph type="pic" sz="quarter" idx="50" hasCustomPrompt="1"/>
          </p:nvPr>
        </p:nvSpPr>
        <p:spPr>
          <a:xfrm>
            <a:off x="4356401" y="5048750"/>
            <a:ext cx="771525" cy="788544"/>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Tree>
    <p:extLst>
      <p:ext uri="{BB962C8B-B14F-4D97-AF65-F5344CB8AC3E}">
        <p14:creationId xmlns:p14="http://schemas.microsoft.com/office/powerpoint/2010/main" val="1168683745"/>
      </p:ext>
    </p:extLst>
  </p:cSld>
  <p:clrMapOvr>
    <a:masterClrMapping/>
  </p:clrMapOvr>
  <p:transition>
    <p:fade/>
  </p:transition>
  <p:extLst>
    <p:ext uri="{DCECCB84-F9BA-43D5-87BE-67443E8EF086}">
      <p15:sldGuideLst xmlns:p15="http://schemas.microsoft.com/office/powerpoint/2012/main">
        <p15:guide id="1" orient="horz" pos="3120">
          <p15:clr>
            <a:srgbClr val="FBAE40"/>
          </p15:clr>
        </p15:guide>
        <p15:guide id="2" pos="3408">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Roadmap 4">
    <p:spTree>
      <p:nvGrpSpPr>
        <p:cNvPr id="1" name=""/>
        <p:cNvGrpSpPr/>
        <p:nvPr/>
      </p:nvGrpSpPr>
      <p:grpSpPr>
        <a:xfrm>
          <a:off x="0" y="0"/>
          <a:ext cx="0" cy="0"/>
          <a:chOff x="0" y="0"/>
          <a:chExt cx="0" cy="0"/>
        </a:xfrm>
      </p:grpSpPr>
      <p:sp>
        <p:nvSpPr>
          <p:cNvPr id="47" name="Text Placeholder 34">
            <a:extLst>
              <a:ext uri="{FF2B5EF4-FFF2-40B4-BE49-F238E27FC236}">
                <a16:creationId xmlns:a16="http://schemas.microsoft.com/office/drawing/2014/main" id="{6186F794-5B2F-450A-BF3A-F1C18F8574AB}"/>
              </a:ext>
            </a:extLst>
          </p:cNvPr>
          <p:cNvSpPr>
            <a:spLocks noGrp="1"/>
          </p:cNvSpPr>
          <p:nvPr>
            <p:ph type="body" sz="quarter" idx="15" hasCustomPrompt="1"/>
          </p:nvPr>
        </p:nvSpPr>
        <p:spPr>
          <a:xfrm>
            <a:off x="585217" y="3702958"/>
            <a:ext cx="2660904" cy="2312160"/>
          </a:xfrm>
          <a:prstGeom prst="rect">
            <a:avLst/>
          </a:prstGeom>
          <a:solidFill>
            <a:srgbClr val="E6E6E6"/>
          </a:solidFill>
        </p:spPr>
        <p:txBody>
          <a:bodyPr lIns="183600" tIns="147600" rIns="183600" bIns="147600" anchor="t" anchorCtr="0">
            <a:noAutofit/>
          </a:bodyPr>
          <a:lstStyle>
            <a:lvl1pPr marL="0" indent="0" algn="ctr">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40" name="Content Placeholder 2" descr="first content middle box">
            <a:extLst>
              <a:ext uri="{FF2B5EF4-FFF2-40B4-BE49-F238E27FC236}">
                <a16:creationId xmlns:a16="http://schemas.microsoft.com/office/drawing/2014/main" id="{F693C483-123E-4BE4-AD84-AB516D262567}"/>
              </a:ext>
            </a:extLst>
          </p:cNvPr>
          <p:cNvSpPr txBox="1">
            <a:spLocks/>
          </p:cNvSpPr>
          <p:nvPr userDrawn="1"/>
        </p:nvSpPr>
        <p:spPr>
          <a:xfrm>
            <a:off x="585217" y="2741658"/>
            <a:ext cx="2660904" cy="886214"/>
          </a:xfrm>
          <a:prstGeom prst="rect">
            <a:avLst/>
          </a:prstGeom>
          <a:solidFill>
            <a:srgbClr val="737373"/>
          </a:solidFill>
        </p:spPr>
        <p:txBody>
          <a:bodyPr vert="horz" lIns="121903" tIns="60952" rIns="121903" bIns="60952"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56" name="Text Placeholder 34">
            <a:extLst>
              <a:ext uri="{FF2B5EF4-FFF2-40B4-BE49-F238E27FC236}">
                <a16:creationId xmlns:a16="http://schemas.microsoft.com/office/drawing/2014/main" id="{FCB3EE21-A7E7-4431-8677-8F367AF95D00}"/>
              </a:ext>
            </a:extLst>
          </p:cNvPr>
          <p:cNvSpPr>
            <a:spLocks noGrp="1"/>
          </p:cNvSpPr>
          <p:nvPr>
            <p:ph type="body" sz="quarter" idx="22" hasCustomPrompt="1"/>
          </p:nvPr>
        </p:nvSpPr>
        <p:spPr>
          <a:xfrm>
            <a:off x="1538869" y="2739030"/>
            <a:ext cx="1680570" cy="885845"/>
          </a:xfrm>
          <a:prstGeom prst="rect">
            <a:avLst/>
          </a:prstGeom>
        </p:spPr>
        <p:txBody>
          <a:bodyPr lIns="91440" tIns="91440" rIns="91440" bIns="91440" anchor="ctr" anchorCtr="0">
            <a:noAutofit/>
          </a:bodyPr>
          <a:lstStyle>
            <a:lvl1pPr marL="285695" indent="-285695" algn="l">
              <a:buFont typeface="Arial" panose="020B0604020202020204" pitchFamily="34" charset="0"/>
              <a:buChar char="•"/>
              <a:defRPr sz="1200">
                <a:solidFill>
                  <a:schemeClr val="bg1"/>
                </a:solidFill>
                <a:latin typeface="+mn-lt"/>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 Description two</a:t>
            </a:r>
          </a:p>
        </p:txBody>
      </p:sp>
      <p:sp>
        <p:nvSpPr>
          <p:cNvPr id="57" name="Text Placeholder 34">
            <a:extLst>
              <a:ext uri="{FF2B5EF4-FFF2-40B4-BE49-F238E27FC236}">
                <a16:creationId xmlns:a16="http://schemas.microsoft.com/office/drawing/2014/main" id="{6186F794-5B2F-450A-BF3A-F1C18F8574AB}"/>
              </a:ext>
            </a:extLst>
          </p:cNvPr>
          <p:cNvSpPr>
            <a:spLocks noGrp="1"/>
          </p:cNvSpPr>
          <p:nvPr>
            <p:ph type="body" sz="quarter" idx="23" hasCustomPrompt="1"/>
          </p:nvPr>
        </p:nvSpPr>
        <p:spPr>
          <a:xfrm>
            <a:off x="8945879" y="3702958"/>
            <a:ext cx="2660904" cy="2312160"/>
          </a:xfrm>
          <a:prstGeom prst="rect">
            <a:avLst/>
          </a:prstGeom>
          <a:solidFill>
            <a:srgbClr val="E6E6E6"/>
          </a:solidFill>
        </p:spPr>
        <p:txBody>
          <a:bodyPr lIns="183600" tIns="147600" rIns="183600" bIns="147600" anchor="t" anchorCtr="0">
            <a:noAutofit/>
          </a:bodyPr>
          <a:lstStyle>
            <a:lvl1pPr marL="0" indent="0" algn="ctr">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66" name="Text Placeholder 34">
            <a:extLst>
              <a:ext uri="{FF2B5EF4-FFF2-40B4-BE49-F238E27FC236}">
                <a16:creationId xmlns:a16="http://schemas.microsoft.com/office/drawing/2014/main" id="{6186F794-5B2F-450A-BF3A-F1C18F8574AB}"/>
              </a:ext>
            </a:extLst>
          </p:cNvPr>
          <p:cNvSpPr>
            <a:spLocks noGrp="1"/>
          </p:cNvSpPr>
          <p:nvPr>
            <p:ph type="body" sz="quarter" idx="26" hasCustomPrompt="1"/>
          </p:nvPr>
        </p:nvSpPr>
        <p:spPr>
          <a:xfrm>
            <a:off x="3371164" y="3702958"/>
            <a:ext cx="2660904" cy="2312160"/>
          </a:xfrm>
          <a:prstGeom prst="rect">
            <a:avLst/>
          </a:prstGeom>
          <a:solidFill>
            <a:srgbClr val="E6E6E6"/>
          </a:solidFill>
        </p:spPr>
        <p:txBody>
          <a:bodyPr lIns="183600" tIns="147600" rIns="183600" bIns="147600" anchor="t" anchorCtr="0">
            <a:noAutofit/>
          </a:bodyPr>
          <a:lstStyle>
            <a:lvl1pPr marL="0" indent="0" algn="ctr">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64" name="Content Placeholder 2" descr="first content middle box">
            <a:extLst>
              <a:ext uri="{FF2B5EF4-FFF2-40B4-BE49-F238E27FC236}">
                <a16:creationId xmlns:a16="http://schemas.microsoft.com/office/drawing/2014/main" id="{F693C483-123E-4BE4-AD84-AB516D262567}"/>
              </a:ext>
            </a:extLst>
          </p:cNvPr>
          <p:cNvSpPr txBox="1">
            <a:spLocks/>
          </p:cNvSpPr>
          <p:nvPr userDrawn="1"/>
        </p:nvSpPr>
        <p:spPr>
          <a:xfrm>
            <a:off x="3365988" y="2741658"/>
            <a:ext cx="2666080" cy="886214"/>
          </a:xfrm>
          <a:prstGeom prst="rect">
            <a:avLst/>
          </a:prstGeom>
          <a:solidFill>
            <a:srgbClr val="737373"/>
          </a:solidFill>
        </p:spPr>
        <p:txBody>
          <a:bodyPr vert="horz" lIns="121903" tIns="60952" rIns="121903" bIns="60952"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75" name="Text Placeholder 34">
            <a:extLst>
              <a:ext uri="{FF2B5EF4-FFF2-40B4-BE49-F238E27FC236}">
                <a16:creationId xmlns:a16="http://schemas.microsoft.com/office/drawing/2014/main" id="{6186F794-5B2F-450A-BF3A-F1C18F8574AB}"/>
              </a:ext>
            </a:extLst>
          </p:cNvPr>
          <p:cNvSpPr>
            <a:spLocks noGrp="1"/>
          </p:cNvSpPr>
          <p:nvPr>
            <p:ph type="body" sz="quarter" idx="29" hasCustomPrompt="1"/>
          </p:nvPr>
        </p:nvSpPr>
        <p:spPr>
          <a:xfrm>
            <a:off x="6157112" y="3702958"/>
            <a:ext cx="2660904" cy="2312160"/>
          </a:xfrm>
          <a:prstGeom prst="rect">
            <a:avLst/>
          </a:prstGeom>
          <a:solidFill>
            <a:srgbClr val="E6E6E6"/>
          </a:solidFill>
        </p:spPr>
        <p:txBody>
          <a:bodyPr lIns="183600" tIns="147600" rIns="183600" bIns="147600" anchor="t" anchorCtr="0">
            <a:noAutofit/>
          </a:bodyPr>
          <a:lstStyle>
            <a:lvl1pPr marL="0" indent="0" algn="ctr">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73" name="Content Placeholder 2" descr="first content middle box">
            <a:extLst>
              <a:ext uri="{FF2B5EF4-FFF2-40B4-BE49-F238E27FC236}">
                <a16:creationId xmlns:a16="http://schemas.microsoft.com/office/drawing/2014/main" id="{F693C483-123E-4BE4-AD84-AB516D262567}"/>
              </a:ext>
            </a:extLst>
          </p:cNvPr>
          <p:cNvSpPr txBox="1">
            <a:spLocks/>
          </p:cNvSpPr>
          <p:nvPr userDrawn="1"/>
        </p:nvSpPr>
        <p:spPr>
          <a:xfrm>
            <a:off x="6155255" y="2741658"/>
            <a:ext cx="2670344" cy="886214"/>
          </a:xfrm>
          <a:prstGeom prst="rect">
            <a:avLst/>
          </a:prstGeom>
          <a:solidFill>
            <a:srgbClr val="737373"/>
          </a:solidFill>
        </p:spPr>
        <p:txBody>
          <a:bodyPr vert="horz" lIns="121903" tIns="60952" rIns="121903" bIns="60952"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86"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Roadmap title</a:t>
            </a:r>
          </a:p>
        </p:txBody>
      </p:sp>
      <p:sp>
        <p:nvSpPr>
          <p:cNvPr id="49" name="Text Placeholder 34">
            <a:extLst>
              <a:ext uri="{FF2B5EF4-FFF2-40B4-BE49-F238E27FC236}">
                <a16:creationId xmlns:a16="http://schemas.microsoft.com/office/drawing/2014/main" id="{81DB37E0-596D-40A5-8777-8916B4AC52E2}"/>
              </a:ext>
            </a:extLst>
          </p:cNvPr>
          <p:cNvSpPr>
            <a:spLocks noGrp="1"/>
          </p:cNvSpPr>
          <p:nvPr>
            <p:ph type="body" sz="quarter" idx="32" hasCustomPrompt="1"/>
          </p:nvPr>
        </p:nvSpPr>
        <p:spPr>
          <a:xfrm>
            <a:off x="4339058" y="2764370"/>
            <a:ext cx="1669715" cy="860505"/>
          </a:xfrm>
          <a:prstGeom prst="rect">
            <a:avLst/>
          </a:prstGeom>
        </p:spPr>
        <p:txBody>
          <a:bodyPr lIns="91440" tIns="91440" rIns="91440" bIns="91440" anchor="ctr" anchorCtr="0">
            <a:noAutofit/>
          </a:bodyPr>
          <a:lstStyle>
            <a:lvl1pPr marL="285695" indent="-285695" algn="l">
              <a:buFont typeface="Arial" panose="020B0604020202020204" pitchFamily="34" charset="0"/>
              <a:buChar char="•"/>
              <a:defRPr sz="1200">
                <a:solidFill>
                  <a:schemeClr val="bg1"/>
                </a:solidFill>
                <a:latin typeface="+mn-lt"/>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 Description two</a:t>
            </a:r>
          </a:p>
        </p:txBody>
      </p:sp>
      <p:sp>
        <p:nvSpPr>
          <p:cNvPr id="51" name="Text Placeholder 34">
            <a:extLst>
              <a:ext uri="{FF2B5EF4-FFF2-40B4-BE49-F238E27FC236}">
                <a16:creationId xmlns:a16="http://schemas.microsoft.com/office/drawing/2014/main" id="{52A78039-91B4-4CBA-8B84-BC5B976BC400}"/>
              </a:ext>
            </a:extLst>
          </p:cNvPr>
          <p:cNvSpPr>
            <a:spLocks noGrp="1"/>
          </p:cNvSpPr>
          <p:nvPr>
            <p:ph type="body" sz="quarter" idx="33" hasCustomPrompt="1"/>
          </p:nvPr>
        </p:nvSpPr>
        <p:spPr>
          <a:xfrm>
            <a:off x="7106769" y="2741658"/>
            <a:ext cx="1656232" cy="886214"/>
          </a:xfrm>
          <a:prstGeom prst="rect">
            <a:avLst/>
          </a:prstGeom>
        </p:spPr>
        <p:txBody>
          <a:bodyPr lIns="91440" tIns="91440" rIns="91440" bIns="91440" anchor="ctr" anchorCtr="0">
            <a:noAutofit/>
          </a:bodyPr>
          <a:lstStyle>
            <a:lvl1pPr marL="285695" indent="-285695" algn="l">
              <a:buFont typeface="Arial" panose="020B0604020202020204" pitchFamily="34" charset="0"/>
              <a:buChar char="•"/>
              <a:defRPr sz="1200">
                <a:solidFill>
                  <a:schemeClr val="bg1"/>
                </a:solidFill>
                <a:latin typeface="+mn-lt"/>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 Description two</a:t>
            </a:r>
          </a:p>
        </p:txBody>
      </p:sp>
      <p:sp>
        <p:nvSpPr>
          <p:cNvPr id="3" name="Text Placeholder 2">
            <a:extLst>
              <a:ext uri="{FF2B5EF4-FFF2-40B4-BE49-F238E27FC236}">
                <a16:creationId xmlns:a16="http://schemas.microsoft.com/office/drawing/2014/main" id="{0A723896-D58B-4797-8DBA-29E041268B72}"/>
              </a:ext>
            </a:extLst>
          </p:cNvPr>
          <p:cNvSpPr>
            <a:spLocks noGrp="1"/>
          </p:cNvSpPr>
          <p:nvPr>
            <p:ph type="body" sz="quarter" idx="35" hasCustomPrompt="1"/>
          </p:nvPr>
        </p:nvSpPr>
        <p:spPr>
          <a:xfrm>
            <a:off x="581222" y="1730948"/>
            <a:ext cx="2662695" cy="1028130"/>
          </a:xfrm>
          <a:prstGeom prst="rect">
            <a:avLst/>
          </a:prstGeom>
          <a:solidFill>
            <a:srgbClr val="0078D4"/>
          </a:solidFill>
        </p:spPr>
        <p:txBody>
          <a:bodyPr anchor="ctr"/>
          <a:lstStyle>
            <a:lvl1pPr marL="0" indent="0" algn="ctr">
              <a:buNone/>
              <a:defRPr sz="2000">
                <a:solidFill>
                  <a:schemeClr val="bg1"/>
                </a:solidFill>
                <a:latin typeface="+mj-lt"/>
                <a:cs typeface="Segoe UI" panose="020B0502040204020203" pitchFamily="34" charset="0"/>
              </a:defRPr>
            </a:lvl1pPr>
          </a:lstStyle>
          <a:p>
            <a:pPr lvl="0"/>
            <a:r>
              <a:rPr lang="en-US"/>
              <a:t>Title</a:t>
            </a:r>
          </a:p>
        </p:txBody>
      </p:sp>
      <p:sp>
        <p:nvSpPr>
          <p:cNvPr id="53" name="Text Placeholder 2">
            <a:extLst>
              <a:ext uri="{FF2B5EF4-FFF2-40B4-BE49-F238E27FC236}">
                <a16:creationId xmlns:a16="http://schemas.microsoft.com/office/drawing/2014/main" id="{9231F5C6-5BBB-4266-A630-6F47BC0AEEBC}"/>
              </a:ext>
            </a:extLst>
          </p:cNvPr>
          <p:cNvSpPr>
            <a:spLocks noGrp="1"/>
          </p:cNvSpPr>
          <p:nvPr>
            <p:ph type="body" sz="quarter" idx="36" hasCustomPrompt="1"/>
          </p:nvPr>
        </p:nvSpPr>
        <p:spPr>
          <a:xfrm>
            <a:off x="3365987" y="1736240"/>
            <a:ext cx="2662695" cy="1028130"/>
          </a:xfrm>
          <a:prstGeom prst="rect">
            <a:avLst/>
          </a:prstGeom>
          <a:solidFill>
            <a:srgbClr val="0078D4"/>
          </a:solidFill>
        </p:spPr>
        <p:txBody>
          <a:bodyPr anchor="ctr"/>
          <a:lstStyle>
            <a:lvl1pPr marL="0" indent="0" algn="ctr">
              <a:buNone/>
              <a:defRPr sz="2000">
                <a:solidFill>
                  <a:schemeClr val="bg1"/>
                </a:solidFill>
                <a:latin typeface="+mj-lt"/>
                <a:cs typeface="Segoe UI" panose="020B0502040204020203" pitchFamily="34" charset="0"/>
              </a:defRPr>
            </a:lvl1pPr>
          </a:lstStyle>
          <a:p>
            <a:pPr lvl="0"/>
            <a:r>
              <a:rPr lang="en-US"/>
              <a:t>Title</a:t>
            </a:r>
          </a:p>
        </p:txBody>
      </p:sp>
      <p:sp>
        <p:nvSpPr>
          <p:cNvPr id="54" name="Text Placeholder 2">
            <a:extLst>
              <a:ext uri="{FF2B5EF4-FFF2-40B4-BE49-F238E27FC236}">
                <a16:creationId xmlns:a16="http://schemas.microsoft.com/office/drawing/2014/main" id="{3C3EC575-A795-42D4-A3DF-2500EB9BD49F}"/>
              </a:ext>
            </a:extLst>
          </p:cNvPr>
          <p:cNvSpPr>
            <a:spLocks noGrp="1"/>
          </p:cNvSpPr>
          <p:nvPr>
            <p:ph type="body" sz="quarter" idx="37" hasCustomPrompt="1"/>
          </p:nvPr>
        </p:nvSpPr>
        <p:spPr>
          <a:xfrm>
            <a:off x="6155320" y="1742283"/>
            <a:ext cx="2670279" cy="1028130"/>
          </a:xfrm>
          <a:prstGeom prst="rect">
            <a:avLst/>
          </a:prstGeom>
          <a:solidFill>
            <a:srgbClr val="0078D4"/>
          </a:solidFill>
        </p:spPr>
        <p:txBody>
          <a:bodyPr anchor="ctr"/>
          <a:lstStyle>
            <a:lvl1pPr marL="0" indent="0" algn="ctr">
              <a:buNone/>
              <a:defRPr sz="2000">
                <a:solidFill>
                  <a:schemeClr val="bg1"/>
                </a:solidFill>
                <a:latin typeface="+mj-lt"/>
                <a:cs typeface="Segoe UI" panose="020B0502040204020203" pitchFamily="34" charset="0"/>
              </a:defRPr>
            </a:lvl1pPr>
          </a:lstStyle>
          <a:p>
            <a:pPr lvl="0"/>
            <a:r>
              <a:rPr lang="en-US"/>
              <a:t>Title</a:t>
            </a:r>
          </a:p>
        </p:txBody>
      </p:sp>
      <p:sp>
        <p:nvSpPr>
          <p:cNvPr id="5" name="Picture Placeholder 4">
            <a:extLst>
              <a:ext uri="{FF2B5EF4-FFF2-40B4-BE49-F238E27FC236}">
                <a16:creationId xmlns:a16="http://schemas.microsoft.com/office/drawing/2014/main" id="{BD9D49F9-8C38-4084-92F4-B9564B4416E8}"/>
              </a:ext>
            </a:extLst>
          </p:cNvPr>
          <p:cNvSpPr>
            <a:spLocks noGrp="1"/>
          </p:cNvSpPr>
          <p:nvPr>
            <p:ph type="pic" sz="quarter" idx="39" hasCustomPrompt="1"/>
          </p:nvPr>
        </p:nvSpPr>
        <p:spPr>
          <a:xfrm>
            <a:off x="732642" y="2898775"/>
            <a:ext cx="666750" cy="585788"/>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65" name="Picture Placeholder 4">
            <a:extLst>
              <a:ext uri="{FF2B5EF4-FFF2-40B4-BE49-F238E27FC236}">
                <a16:creationId xmlns:a16="http://schemas.microsoft.com/office/drawing/2014/main" id="{BD304266-FB76-4C60-8CDF-69D125CAC789}"/>
              </a:ext>
            </a:extLst>
          </p:cNvPr>
          <p:cNvSpPr>
            <a:spLocks noGrp="1"/>
          </p:cNvSpPr>
          <p:nvPr>
            <p:ph type="pic" sz="quarter" idx="40" hasCustomPrompt="1"/>
          </p:nvPr>
        </p:nvSpPr>
        <p:spPr>
          <a:xfrm>
            <a:off x="3519101" y="2902418"/>
            <a:ext cx="666750" cy="585788"/>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74" name="Picture Placeholder 4">
            <a:extLst>
              <a:ext uri="{FF2B5EF4-FFF2-40B4-BE49-F238E27FC236}">
                <a16:creationId xmlns:a16="http://schemas.microsoft.com/office/drawing/2014/main" id="{BE9917C1-6D93-4F1B-9520-5C2C53A8B170}"/>
              </a:ext>
            </a:extLst>
          </p:cNvPr>
          <p:cNvSpPr>
            <a:spLocks noGrp="1"/>
          </p:cNvSpPr>
          <p:nvPr>
            <p:ph type="pic" sz="quarter" idx="41" hasCustomPrompt="1"/>
          </p:nvPr>
        </p:nvSpPr>
        <p:spPr>
          <a:xfrm>
            <a:off x="6293470" y="2898324"/>
            <a:ext cx="666750" cy="585788"/>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3" name="Content Placeholder 2" descr="first content middle box">
            <a:extLst>
              <a:ext uri="{FF2B5EF4-FFF2-40B4-BE49-F238E27FC236}">
                <a16:creationId xmlns:a16="http://schemas.microsoft.com/office/drawing/2014/main" id="{004204E6-480E-0D48-84DA-7197CE76407E}"/>
              </a:ext>
            </a:extLst>
          </p:cNvPr>
          <p:cNvSpPr txBox="1">
            <a:spLocks/>
          </p:cNvSpPr>
          <p:nvPr userDrawn="1"/>
        </p:nvSpPr>
        <p:spPr>
          <a:xfrm>
            <a:off x="8954029" y="2745516"/>
            <a:ext cx="2668488" cy="886214"/>
          </a:xfrm>
          <a:prstGeom prst="rect">
            <a:avLst/>
          </a:prstGeom>
          <a:solidFill>
            <a:srgbClr val="737373"/>
          </a:solidFill>
        </p:spPr>
        <p:txBody>
          <a:bodyPr vert="horz" lIns="121903" tIns="60952" rIns="121903" bIns="60952"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52" name="Text Placeholder 34">
            <a:extLst>
              <a:ext uri="{FF2B5EF4-FFF2-40B4-BE49-F238E27FC236}">
                <a16:creationId xmlns:a16="http://schemas.microsoft.com/office/drawing/2014/main" id="{AD2CCDA2-2ED7-4BD1-85CF-5DBFC68FC80C}"/>
              </a:ext>
            </a:extLst>
          </p:cNvPr>
          <p:cNvSpPr>
            <a:spLocks noGrp="1"/>
          </p:cNvSpPr>
          <p:nvPr>
            <p:ph type="body" sz="quarter" idx="34" hasCustomPrompt="1"/>
          </p:nvPr>
        </p:nvSpPr>
        <p:spPr>
          <a:xfrm>
            <a:off x="9898142" y="2738661"/>
            <a:ext cx="1711247" cy="886214"/>
          </a:xfrm>
          <a:prstGeom prst="rect">
            <a:avLst/>
          </a:prstGeom>
        </p:spPr>
        <p:txBody>
          <a:bodyPr lIns="91440" tIns="91440" rIns="91440" bIns="91440" anchor="ctr" anchorCtr="0">
            <a:noAutofit/>
          </a:bodyPr>
          <a:lstStyle>
            <a:lvl1pPr marL="285695" indent="-285695" algn="l">
              <a:buFont typeface="Arial" panose="020B0604020202020204" pitchFamily="34" charset="0"/>
              <a:buChar char="•"/>
              <a:defRPr sz="1200">
                <a:solidFill>
                  <a:schemeClr val="bg1"/>
                </a:solidFill>
                <a:latin typeface="+mn-lt"/>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 Description two</a:t>
            </a:r>
          </a:p>
        </p:txBody>
      </p:sp>
      <p:sp>
        <p:nvSpPr>
          <p:cNvPr id="81" name="Picture Placeholder 4">
            <a:extLst>
              <a:ext uri="{FF2B5EF4-FFF2-40B4-BE49-F238E27FC236}">
                <a16:creationId xmlns:a16="http://schemas.microsoft.com/office/drawing/2014/main" id="{500DD260-EFB0-418B-B30E-56826E7272AE}"/>
              </a:ext>
            </a:extLst>
          </p:cNvPr>
          <p:cNvSpPr>
            <a:spLocks noGrp="1"/>
          </p:cNvSpPr>
          <p:nvPr>
            <p:ph type="pic" sz="quarter" idx="42" hasCustomPrompt="1"/>
          </p:nvPr>
        </p:nvSpPr>
        <p:spPr>
          <a:xfrm>
            <a:off x="9100511" y="2905142"/>
            <a:ext cx="666750" cy="585788"/>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4" name="Text Placeholder 2">
            <a:extLst>
              <a:ext uri="{FF2B5EF4-FFF2-40B4-BE49-F238E27FC236}">
                <a16:creationId xmlns:a16="http://schemas.microsoft.com/office/drawing/2014/main" id="{0EBE4F21-1D1B-AB46-BE39-3F7C50D33249}"/>
              </a:ext>
            </a:extLst>
          </p:cNvPr>
          <p:cNvSpPr>
            <a:spLocks noGrp="1"/>
          </p:cNvSpPr>
          <p:nvPr>
            <p:ph type="body" sz="quarter" idx="43" hasCustomPrompt="1"/>
          </p:nvPr>
        </p:nvSpPr>
        <p:spPr>
          <a:xfrm>
            <a:off x="8952237" y="1746140"/>
            <a:ext cx="2670279" cy="1028130"/>
          </a:xfrm>
          <a:prstGeom prst="rect">
            <a:avLst/>
          </a:prstGeom>
          <a:solidFill>
            <a:srgbClr val="0078D4"/>
          </a:solidFill>
        </p:spPr>
        <p:txBody>
          <a:bodyPr anchor="ctr"/>
          <a:lstStyle>
            <a:lvl1pPr marL="0" indent="0" algn="ctr">
              <a:buNone/>
              <a:defRPr sz="2000">
                <a:solidFill>
                  <a:schemeClr val="bg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2827952993"/>
      </p:ext>
    </p:extLst>
  </p:cSld>
  <p:clrMapOvr>
    <a:masterClrMapping/>
  </p:clrMapOvr>
  <p:transition>
    <p:fade/>
  </p:transition>
  <p:extLst>
    <p:ext uri="{DCECCB84-F9BA-43D5-87BE-67443E8EF086}">
      <p15:sldGuideLst xmlns:p15="http://schemas.microsoft.com/office/powerpoint/2012/main">
        <p15:guide id="1" pos="5568">
          <p15:clr>
            <a:srgbClr val="FBAE40"/>
          </p15:clr>
        </p15:guide>
        <p15:guide id="2" orient="horz" pos="1728">
          <p15:clr>
            <a:srgbClr val="FBAE4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cope of work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E84ED78-ABC6-456E-8532-D0B15C0B923D}"/>
              </a:ext>
            </a:extLst>
          </p:cNvPr>
          <p:cNvSpPr/>
          <p:nvPr userDrawn="1"/>
        </p:nvSpPr>
        <p:spPr bwMode="auto">
          <a:xfrm>
            <a:off x="584200" y="1436688"/>
            <a:ext cx="3264104" cy="4278312"/>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a:solidFill>
                <a:srgbClr val="1A1A1A"/>
              </a:solidFill>
              <a:ea typeface="Segoe UI" pitchFamily="34" charset="0"/>
              <a:cs typeface="Segoe UI Semilight" panose="020B0402040204020203" pitchFamily="34" charset="0"/>
            </a:endParaRPr>
          </a:p>
          <a:p>
            <a:pPr algn="ct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834" indent="-342834" defTabSz="93229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834" indent="-342834" defTabSz="93229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3880122C-1CB6-457B-A94A-623D11E10C80}"/>
              </a:ext>
            </a:extLst>
          </p:cNvPr>
          <p:cNvSpPr/>
          <p:nvPr userDrawn="1"/>
        </p:nvSpPr>
        <p:spPr bwMode="auto">
          <a:xfrm>
            <a:off x="4441088" y="1436688"/>
            <a:ext cx="3264104" cy="4278312"/>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lvl="0" algn="ct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834" lvl="0" indent="-342834" defTabSz="93229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834" lvl="0" indent="-342834" defTabSz="93229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92D7FE50-F74F-4E7A-9964-D7C84E296652}"/>
              </a:ext>
            </a:extLst>
          </p:cNvPr>
          <p:cNvSpPr/>
          <p:nvPr userDrawn="1"/>
        </p:nvSpPr>
        <p:spPr bwMode="auto">
          <a:xfrm>
            <a:off x="8297977" y="1436688"/>
            <a:ext cx="3264104" cy="4278312"/>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lvl="0" algn="ct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834" lvl="0" indent="-342834" defTabSz="93229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834" lvl="0" indent="-342834" defTabSz="93229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9" name="Straight Connector 8" descr="title divider one">
            <a:extLst>
              <a:ext uri="{FF2B5EF4-FFF2-40B4-BE49-F238E27FC236}">
                <a16:creationId xmlns:a16="http://schemas.microsoft.com/office/drawing/2014/main" id="{CCAA56BC-FC34-4E6C-9149-88B63C2F2A3D}"/>
              </a:ext>
            </a:extLst>
          </p:cNvPr>
          <p:cNvCxnSpPr>
            <a:cxnSpLocks/>
          </p:cNvCxnSpPr>
          <p:nvPr userDrawn="1"/>
        </p:nvCxnSpPr>
        <p:spPr>
          <a:xfrm>
            <a:off x="1525319" y="2157185"/>
            <a:ext cx="138988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34">
            <a:extLst>
              <a:ext uri="{FF2B5EF4-FFF2-40B4-BE49-F238E27FC236}">
                <a16:creationId xmlns:a16="http://schemas.microsoft.com/office/drawing/2014/main" id="{BC2E0313-93E1-4503-ADFA-E68CDB9D2CA1}"/>
              </a:ext>
            </a:extLst>
          </p:cNvPr>
          <p:cNvSpPr>
            <a:spLocks noGrp="1"/>
          </p:cNvSpPr>
          <p:nvPr>
            <p:ph type="body" sz="quarter" idx="15" hasCustomPrompt="1"/>
          </p:nvPr>
        </p:nvSpPr>
        <p:spPr>
          <a:xfrm>
            <a:off x="584200" y="2357512"/>
            <a:ext cx="3261965" cy="3357477"/>
          </a:xfrm>
          <a:prstGeom prst="rect">
            <a:avLst/>
          </a:prstGeom>
        </p:spPr>
        <p:txBody>
          <a:bodyPr lIns="183600" tIns="72000" rIns="183600" bIns="147600" anchor="t" anchorCtr="0">
            <a:noAutofit/>
          </a:bodyPr>
          <a:lstStyle>
            <a:lvl1pPr marL="336145" indent="-336145" algn="l" defTabSz="914102" fontAlgn="base">
              <a:spcBef>
                <a:spcPct val="0"/>
              </a:spcBef>
              <a:spcAft>
                <a:spcPct val="0"/>
              </a:spcAft>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p:txBody>
      </p:sp>
      <p:sp>
        <p:nvSpPr>
          <p:cNvPr id="16" name="Text Placeholder 34">
            <a:extLst>
              <a:ext uri="{FF2B5EF4-FFF2-40B4-BE49-F238E27FC236}">
                <a16:creationId xmlns:a16="http://schemas.microsoft.com/office/drawing/2014/main" id="{91B2DDCC-7E2D-4EE3-ABAB-AB447F24CBB8}"/>
              </a:ext>
            </a:extLst>
          </p:cNvPr>
          <p:cNvSpPr>
            <a:spLocks noGrp="1"/>
          </p:cNvSpPr>
          <p:nvPr>
            <p:ph type="body" sz="quarter" idx="16" hasCustomPrompt="1"/>
          </p:nvPr>
        </p:nvSpPr>
        <p:spPr>
          <a:xfrm>
            <a:off x="4443985" y="2357512"/>
            <a:ext cx="3261207" cy="3357477"/>
          </a:xfrm>
          <a:prstGeom prst="rect">
            <a:avLst/>
          </a:prstGeom>
        </p:spPr>
        <p:txBody>
          <a:bodyPr lIns="183600" tIns="72000" rIns="183600" bIns="147600" anchor="t" anchorCtr="0">
            <a:noAutofit/>
          </a:bodyPr>
          <a:lstStyle>
            <a:lvl1pPr marL="336145" indent="-336145" algn="l" defTabSz="914102" fontAlgn="base">
              <a:spcBef>
                <a:spcPct val="0"/>
              </a:spcBef>
              <a:spcAft>
                <a:spcPct val="0"/>
              </a:spcAft>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p:txBody>
      </p:sp>
      <p:sp>
        <p:nvSpPr>
          <p:cNvPr id="19" name="Text Placeholder 34">
            <a:extLst>
              <a:ext uri="{FF2B5EF4-FFF2-40B4-BE49-F238E27FC236}">
                <a16:creationId xmlns:a16="http://schemas.microsoft.com/office/drawing/2014/main" id="{CCC6261F-39AD-401F-9CA2-63292FADADAE}"/>
              </a:ext>
            </a:extLst>
          </p:cNvPr>
          <p:cNvSpPr>
            <a:spLocks noGrp="1"/>
          </p:cNvSpPr>
          <p:nvPr>
            <p:ph type="body" sz="quarter" idx="17" hasCustomPrompt="1"/>
          </p:nvPr>
        </p:nvSpPr>
        <p:spPr>
          <a:xfrm>
            <a:off x="8302753" y="2357512"/>
            <a:ext cx="3258311" cy="3357477"/>
          </a:xfrm>
          <a:prstGeom prst="rect">
            <a:avLst/>
          </a:prstGeom>
        </p:spPr>
        <p:txBody>
          <a:bodyPr lIns="183600" tIns="72000" rIns="183600" bIns="147600" anchor="t" anchorCtr="0">
            <a:noAutofit/>
          </a:bodyPr>
          <a:lstStyle>
            <a:lvl1pPr marL="336145" indent="-336145" algn="l" defTabSz="914102" fontAlgn="base">
              <a:spcBef>
                <a:spcPct val="0"/>
              </a:spcBef>
              <a:spcAft>
                <a:spcPct val="0"/>
              </a:spcAft>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p:txBody>
      </p:sp>
      <p:sp>
        <p:nvSpPr>
          <p:cNvPr id="20" name="Text Placeholder 34">
            <a:extLst>
              <a:ext uri="{FF2B5EF4-FFF2-40B4-BE49-F238E27FC236}">
                <a16:creationId xmlns:a16="http://schemas.microsoft.com/office/drawing/2014/main" id="{68FBCAB8-BFBD-4A21-AC3A-DD139C22F4F3}"/>
              </a:ext>
            </a:extLst>
          </p:cNvPr>
          <p:cNvSpPr>
            <a:spLocks noGrp="1"/>
          </p:cNvSpPr>
          <p:nvPr>
            <p:ph type="body" sz="quarter" idx="18" hasCustomPrompt="1"/>
          </p:nvPr>
        </p:nvSpPr>
        <p:spPr>
          <a:xfrm>
            <a:off x="1592386" y="1520076"/>
            <a:ext cx="2159558" cy="582610"/>
          </a:xfrm>
          <a:prstGeom prst="rect">
            <a:avLst/>
          </a:prstGeom>
        </p:spPr>
        <p:txBody>
          <a:bodyPr lIns="0" tIns="144000" rIns="252000" bIns="147600" anchor="t" anchorCtr="0">
            <a:noAutofit/>
          </a:bodyPr>
          <a:lstStyle>
            <a:lvl1pPr marL="0" indent="0" algn="l">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one</a:t>
            </a:r>
          </a:p>
        </p:txBody>
      </p:sp>
      <p:sp>
        <p:nvSpPr>
          <p:cNvPr id="18"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Scope of work</a:t>
            </a:r>
          </a:p>
        </p:txBody>
      </p:sp>
      <p:sp>
        <p:nvSpPr>
          <p:cNvPr id="8" name="Picture Placeholder 7">
            <a:extLst>
              <a:ext uri="{FF2B5EF4-FFF2-40B4-BE49-F238E27FC236}">
                <a16:creationId xmlns:a16="http://schemas.microsoft.com/office/drawing/2014/main" id="{021B64E4-F2BC-4841-B7FE-651E1BF5B913}"/>
              </a:ext>
            </a:extLst>
          </p:cNvPr>
          <p:cNvSpPr>
            <a:spLocks noGrp="1"/>
          </p:cNvSpPr>
          <p:nvPr>
            <p:ph type="pic" sz="quarter" idx="21" hasCustomPrompt="1"/>
          </p:nvPr>
        </p:nvSpPr>
        <p:spPr>
          <a:xfrm>
            <a:off x="678054" y="1519276"/>
            <a:ext cx="754062" cy="75565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cxnSp>
        <p:nvCxnSpPr>
          <p:cNvPr id="23" name="Straight Connector 22" descr="title divider one">
            <a:extLst>
              <a:ext uri="{FF2B5EF4-FFF2-40B4-BE49-F238E27FC236}">
                <a16:creationId xmlns:a16="http://schemas.microsoft.com/office/drawing/2014/main" id="{EE380C7F-E383-4D12-B4C9-73F8D7B5AEC3}"/>
              </a:ext>
            </a:extLst>
          </p:cNvPr>
          <p:cNvCxnSpPr>
            <a:cxnSpLocks/>
          </p:cNvCxnSpPr>
          <p:nvPr userDrawn="1"/>
        </p:nvCxnSpPr>
        <p:spPr>
          <a:xfrm>
            <a:off x="5391150" y="2157185"/>
            <a:ext cx="138988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34">
            <a:extLst>
              <a:ext uri="{FF2B5EF4-FFF2-40B4-BE49-F238E27FC236}">
                <a16:creationId xmlns:a16="http://schemas.microsoft.com/office/drawing/2014/main" id="{0BF0A41C-68BD-45E0-B235-7EE058A87990}"/>
              </a:ext>
            </a:extLst>
          </p:cNvPr>
          <p:cNvSpPr>
            <a:spLocks noGrp="1"/>
          </p:cNvSpPr>
          <p:nvPr>
            <p:ph type="body" sz="quarter" idx="23" hasCustomPrompt="1"/>
          </p:nvPr>
        </p:nvSpPr>
        <p:spPr>
          <a:xfrm>
            <a:off x="5458217" y="1520076"/>
            <a:ext cx="2159558" cy="582610"/>
          </a:xfrm>
          <a:prstGeom prst="rect">
            <a:avLst/>
          </a:prstGeom>
        </p:spPr>
        <p:txBody>
          <a:bodyPr lIns="0" tIns="144000" rIns="252000" bIns="147600" anchor="t" anchorCtr="0">
            <a:noAutofit/>
          </a:bodyPr>
          <a:lstStyle>
            <a:lvl1pPr marL="0" indent="0" algn="l">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two</a:t>
            </a:r>
          </a:p>
        </p:txBody>
      </p:sp>
      <p:sp>
        <p:nvSpPr>
          <p:cNvPr id="25" name="Picture Placeholder 7">
            <a:extLst>
              <a:ext uri="{FF2B5EF4-FFF2-40B4-BE49-F238E27FC236}">
                <a16:creationId xmlns:a16="http://schemas.microsoft.com/office/drawing/2014/main" id="{0A4D2D82-5E56-42E8-94FF-44A1C70D9AA4}"/>
              </a:ext>
            </a:extLst>
          </p:cNvPr>
          <p:cNvSpPr>
            <a:spLocks noGrp="1"/>
          </p:cNvSpPr>
          <p:nvPr>
            <p:ph type="pic" sz="quarter" idx="24" hasCustomPrompt="1"/>
          </p:nvPr>
        </p:nvSpPr>
        <p:spPr>
          <a:xfrm>
            <a:off x="4543885" y="1519276"/>
            <a:ext cx="754062" cy="75565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cxnSp>
        <p:nvCxnSpPr>
          <p:cNvPr id="31" name="Straight Connector 30" descr="title divider one">
            <a:extLst>
              <a:ext uri="{FF2B5EF4-FFF2-40B4-BE49-F238E27FC236}">
                <a16:creationId xmlns:a16="http://schemas.microsoft.com/office/drawing/2014/main" id="{7DE8548A-928D-4267-ABB6-8C2267549827}"/>
              </a:ext>
            </a:extLst>
          </p:cNvPr>
          <p:cNvCxnSpPr>
            <a:cxnSpLocks/>
          </p:cNvCxnSpPr>
          <p:nvPr userDrawn="1"/>
        </p:nvCxnSpPr>
        <p:spPr>
          <a:xfrm>
            <a:off x="9230178" y="2153367"/>
            <a:ext cx="138988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Text Placeholder 34">
            <a:extLst>
              <a:ext uri="{FF2B5EF4-FFF2-40B4-BE49-F238E27FC236}">
                <a16:creationId xmlns:a16="http://schemas.microsoft.com/office/drawing/2014/main" id="{FEE804A6-BE99-48A1-8A0C-C328E099757F}"/>
              </a:ext>
            </a:extLst>
          </p:cNvPr>
          <p:cNvSpPr>
            <a:spLocks noGrp="1"/>
          </p:cNvSpPr>
          <p:nvPr>
            <p:ph type="body" sz="quarter" idx="25" hasCustomPrompt="1"/>
          </p:nvPr>
        </p:nvSpPr>
        <p:spPr>
          <a:xfrm>
            <a:off x="9297245" y="1516258"/>
            <a:ext cx="2159558" cy="582610"/>
          </a:xfrm>
          <a:prstGeom prst="rect">
            <a:avLst/>
          </a:prstGeom>
        </p:spPr>
        <p:txBody>
          <a:bodyPr lIns="0" tIns="144000" rIns="252000" bIns="147600" anchor="t" anchorCtr="0">
            <a:noAutofit/>
          </a:bodyPr>
          <a:lstStyle>
            <a:lvl1pPr marL="0" indent="0" algn="l">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three</a:t>
            </a:r>
          </a:p>
        </p:txBody>
      </p:sp>
      <p:sp>
        <p:nvSpPr>
          <p:cNvPr id="33" name="Picture Placeholder 7">
            <a:extLst>
              <a:ext uri="{FF2B5EF4-FFF2-40B4-BE49-F238E27FC236}">
                <a16:creationId xmlns:a16="http://schemas.microsoft.com/office/drawing/2014/main" id="{CF720B0B-04E0-4E59-B183-F42833E0FB62}"/>
              </a:ext>
            </a:extLst>
          </p:cNvPr>
          <p:cNvSpPr>
            <a:spLocks noGrp="1"/>
          </p:cNvSpPr>
          <p:nvPr>
            <p:ph type="pic" sz="quarter" idx="26" hasCustomPrompt="1"/>
          </p:nvPr>
        </p:nvSpPr>
        <p:spPr>
          <a:xfrm>
            <a:off x="8382914" y="1515458"/>
            <a:ext cx="754062" cy="75565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Tree>
    <p:extLst>
      <p:ext uri="{BB962C8B-B14F-4D97-AF65-F5344CB8AC3E}">
        <p14:creationId xmlns:p14="http://schemas.microsoft.com/office/powerpoint/2010/main" val="1146512732"/>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cope of wor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97747-F499-44D3-A263-7D1A788C1A04}"/>
              </a:ext>
            </a:extLst>
          </p:cNvPr>
          <p:cNvSpPr>
            <a:spLocks noGrp="1"/>
          </p:cNvSpPr>
          <p:nvPr>
            <p:ph type="title" hasCustomPrompt="1"/>
          </p:nvPr>
        </p:nvSpPr>
        <p:spPr>
          <a:xfrm>
            <a:off x="588263" y="457200"/>
            <a:ext cx="11018520" cy="553998"/>
          </a:xfrm>
          <a:prstGeom prst="rect">
            <a:avLst/>
          </a:prstGeom>
        </p:spPr>
        <p:txBody>
          <a:bodyPr/>
          <a:lstStyle/>
          <a:p>
            <a:r>
              <a:rPr lang="en-US"/>
              <a:t>Scope of work</a:t>
            </a:r>
          </a:p>
        </p:txBody>
      </p:sp>
      <p:sp>
        <p:nvSpPr>
          <p:cNvPr id="3" name="Rectangle 2" descr="third row">
            <a:extLst>
              <a:ext uri="{FF2B5EF4-FFF2-40B4-BE49-F238E27FC236}">
                <a16:creationId xmlns:a16="http://schemas.microsoft.com/office/drawing/2014/main" id="{B23704AF-C118-4CCF-BB73-BB163D3E955A}"/>
              </a:ext>
            </a:extLst>
          </p:cNvPr>
          <p:cNvSpPr/>
          <p:nvPr userDrawn="1"/>
        </p:nvSpPr>
        <p:spPr bwMode="auto">
          <a:xfrm>
            <a:off x="2527949" y="5130748"/>
            <a:ext cx="8975536" cy="10431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descr="Approach two">
            <a:extLst>
              <a:ext uri="{FF2B5EF4-FFF2-40B4-BE49-F238E27FC236}">
                <a16:creationId xmlns:a16="http://schemas.microsoft.com/office/drawing/2014/main" id="{6140C2B1-B09A-4A9A-9634-E426BBB0F435}"/>
              </a:ext>
            </a:extLst>
          </p:cNvPr>
          <p:cNvSpPr/>
          <p:nvPr userDrawn="1"/>
        </p:nvSpPr>
        <p:spPr bwMode="auto">
          <a:xfrm>
            <a:off x="2527949" y="3757872"/>
            <a:ext cx="8975536" cy="10431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descr="first row">
            <a:extLst>
              <a:ext uri="{FF2B5EF4-FFF2-40B4-BE49-F238E27FC236}">
                <a16:creationId xmlns:a16="http://schemas.microsoft.com/office/drawing/2014/main" id="{503F4FC7-8C24-483E-9B15-0BC8EA0DFCD2}"/>
              </a:ext>
            </a:extLst>
          </p:cNvPr>
          <p:cNvSpPr/>
          <p:nvPr userDrawn="1"/>
        </p:nvSpPr>
        <p:spPr bwMode="auto">
          <a:xfrm>
            <a:off x="2528479" y="2349616"/>
            <a:ext cx="8975006" cy="10431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descr="third content box">
            <a:extLst>
              <a:ext uri="{FF2B5EF4-FFF2-40B4-BE49-F238E27FC236}">
                <a16:creationId xmlns:a16="http://schemas.microsoft.com/office/drawing/2014/main" id="{5BABA89F-C73F-4CFB-A427-305E2CB2A612}"/>
              </a:ext>
            </a:extLst>
          </p:cNvPr>
          <p:cNvSpPr/>
          <p:nvPr userDrawn="1"/>
        </p:nvSpPr>
        <p:spPr bwMode="auto">
          <a:xfrm>
            <a:off x="8815516" y="2349617"/>
            <a:ext cx="2687970" cy="382427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descr="Scenario two Text Box">
            <a:extLst>
              <a:ext uri="{FF2B5EF4-FFF2-40B4-BE49-F238E27FC236}">
                <a16:creationId xmlns:a16="http://schemas.microsoft.com/office/drawing/2014/main" id="{2985146A-D3B5-4DFB-8B72-1352A40E540D}"/>
              </a:ext>
            </a:extLst>
          </p:cNvPr>
          <p:cNvSpPr/>
          <p:nvPr userDrawn="1"/>
        </p:nvSpPr>
        <p:spPr bwMode="auto">
          <a:xfrm>
            <a:off x="5675173" y="2349617"/>
            <a:ext cx="2687970" cy="382427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descr="first content box">
            <a:extLst>
              <a:ext uri="{FF2B5EF4-FFF2-40B4-BE49-F238E27FC236}">
                <a16:creationId xmlns:a16="http://schemas.microsoft.com/office/drawing/2014/main" id="{196A09A0-62AC-47FE-9F38-70C908B1E5FB}"/>
              </a:ext>
            </a:extLst>
          </p:cNvPr>
          <p:cNvSpPr/>
          <p:nvPr userDrawn="1"/>
        </p:nvSpPr>
        <p:spPr bwMode="auto">
          <a:xfrm>
            <a:off x="2528469" y="2349617"/>
            <a:ext cx="2687970" cy="38225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4672B9DB-32CE-42D2-A7BA-98B91ABB0E85}"/>
              </a:ext>
            </a:extLst>
          </p:cNvPr>
          <p:cNvSpPr/>
          <p:nvPr userDrawn="1"/>
        </p:nvSpPr>
        <p:spPr bwMode="auto">
          <a:xfrm>
            <a:off x="2528469" y="1227591"/>
            <a:ext cx="2687970" cy="104314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969E785D-4699-4040-886F-09BC22E10E45}"/>
              </a:ext>
            </a:extLst>
          </p:cNvPr>
          <p:cNvSpPr/>
          <p:nvPr userDrawn="1"/>
        </p:nvSpPr>
        <p:spPr bwMode="auto">
          <a:xfrm>
            <a:off x="5671999" y="1227593"/>
            <a:ext cx="2691145" cy="104314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E24DFE71-495C-40F6-9A27-0B00AEE6EC28}"/>
              </a:ext>
            </a:extLst>
          </p:cNvPr>
          <p:cNvSpPr/>
          <p:nvPr userDrawn="1"/>
        </p:nvSpPr>
        <p:spPr bwMode="auto">
          <a:xfrm>
            <a:off x="8815505" y="1227592"/>
            <a:ext cx="2687970" cy="104314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Text Placeholder 34">
            <a:extLst>
              <a:ext uri="{FF2B5EF4-FFF2-40B4-BE49-F238E27FC236}">
                <a16:creationId xmlns:a16="http://schemas.microsoft.com/office/drawing/2014/main" id="{63B3EB6B-48B9-44BF-B629-AC8DB4538B07}"/>
              </a:ext>
            </a:extLst>
          </p:cNvPr>
          <p:cNvSpPr>
            <a:spLocks noGrp="1"/>
          </p:cNvSpPr>
          <p:nvPr>
            <p:ph type="body" sz="quarter" idx="15" hasCustomPrompt="1"/>
          </p:nvPr>
        </p:nvSpPr>
        <p:spPr>
          <a:xfrm>
            <a:off x="2527949" y="2357514"/>
            <a:ext cx="2694851" cy="1026984"/>
          </a:xfrm>
          <a:prstGeom prst="rect">
            <a:avLst/>
          </a:prstGeom>
        </p:spPr>
        <p:txBody>
          <a:bodyPr lIns="183600" tIns="72000" rIns="183600" bIns="147600" anchor="t" anchorCtr="0">
            <a:noAutofit/>
          </a:bodyPr>
          <a:lstStyle>
            <a:lvl1pPr marL="0" marR="0" indent="-228556" algn="l" defTabSz="932563"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28" name="Text Placeholder 34">
            <a:extLst>
              <a:ext uri="{FF2B5EF4-FFF2-40B4-BE49-F238E27FC236}">
                <a16:creationId xmlns:a16="http://schemas.microsoft.com/office/drawing/2014/main" id="{F2463F56-2282-448F-A1EA-85F31D6626DD}"/>
              </a:ext>
            </a:extLst>
          </p:cNvPr>
          <p:cNvSpPr>
            <a:spLocks noGrp="1"/>
          </p:cNvSpPr>
          <p:nvPr>
            <p:ph type="body" sz="quarter" idx="16" hasCustomPrompt="1"/>
          </p:nvPr>
        </p:nvSpPr>
        <p:spPr>
          <a:xfrm>
            <a:off x="2527949" y="3765952"/>
            <a:ext cx="2694851" cy="1026984"/>
          </a:xfrm>
          <a:prstGeom prst="rect">
            <a:avLst/>
          </a:prstGeom>
        </p:spPr>
        <p:txBody>
          <a:bodyPr lIns="183600" tIns="72000" rIns="183600" bIns="147600" anchor="t" anchorCtr="0">
            <a:noAutofit/>
          </a:bodyPr>
          <a:lstStyle>
            <a:lvl1pPr marL="0" marR="0" indent="-228556" algn="l" defTabSz="932563"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29" name="Text Placeholder 34">
            <a:extLst>
              <a:ext uri="{FF2B5EF4-FFF2-40B4-BE49-F238E27FC236}">
                <a16:creationId xmlns:a16="http://schemas.microsoft.com/office/drawing/2014/main" id="{04BB7A00-DE41-4C95-A71B-2B4A68E8C69C}"/>
              </a:ext>
            </a:extLst>
          </p:cNvPr>
          <p:cNvSpPr>
            <a:spLocks noGrp="1"/>
          </p:cNvSpPr>
          <p:nvPr>
            <p:ph type="body" sz="quarter" idx="17" hasCustomPrompt="1"/>
          </p:nvPr>
        </p:nvSpPr>
        <p:spPr>
          <a:xfrm>
            <a:off x="2527949" y="5138829"/>
            <a:ext cx="2694851" cy="1026984"/>
          </a:xfrm>
          <a:prstGeom prst="rect">
            <a:avLst/>
          </a:prstGeom>
        </p:spPr>
        <p:txBody>
          <a:bodyPr lIns="183600" tIns="72000" rIns="183600" bIns="147600" anchor="t" anchorCtr="0">
            <a:noAutofit/>
          </a:bodyPr>
          <a:lstStyle>
            <a:lvl1pPr marL="0" marR="0" indent="-228556" algn="l" defTabSz="932563"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0" name="Text Placeholder 34">
            <a:extLst>
              <a:ext uri="{FF2B5EF4-FFF2-40B4-BE49-F238E27FC236}">
                <a16:creationId xmlns:a16="http://schemas.microsoft.com/office/drawing/2014/main" id="{D47DAE80-4955-446B-9A50-0AD749F2254A}"/>
              </a:ext>
            </a:extLst>
          </p:cNvPr>
          <p:cNvSpPr>
            <a:spLocks noGrp="1"/>
          </p:cNvSpPr>
          <p:nvPr>
            <p:ph type="body" sz="quarter" idx="18" hasCustomPrompt="1"/>
          </p:nvPr>
        </p:nvSpPr>
        <p:spPr>
          <a:xfrm>
            <a:off x="5668552" y="2357514"/>
            <a:ext cx="2694851" cy="1026984"/>
          </a:xfrm>
          <a:prstGeom prst="rect">
            <a:avLst/>
          </a:prstGeom>
        </p:spPr>
        <p:txBody>
          <a:bodyPr lIns="183600" tIns="72000" rIns="183600" bIns="147600" anchor="t" anchorCtr="0">
            <a:noAutofit/>
          </a:bodyPr>
          <a:lstStyle>
            <a:lvl1pPr marL="0" marR="0" indent="-228556" algn="l" defTabSz="932563"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1" name="Text Placeholder 34">
            <a:extLst>
              <a:ext uri="{FF2B5EF4-FFF2-40B4-BE49-F238E27FC236}">
                <a16:creationId xmlns:a16="http://schemas.microsoft.com/office/drawing/2014/main" id="{75F556FD-83B5-45FA-AB29-24AD479863C0}"/>
              </a:ext>
            </a:extLst>
          </p:cNvPr>
          <p:cNvSpPr>
            <a:spLocks noGrp="1"/>
          </p:cNvSpPr>
          <p:nvPr>
            <p:ph type="body" sz="quarter" idx="19" hasCustomPrompt="1"/>
          </p:nvPr>
        </p:nvSpPr>
        <p:spPr>
          <a:xfrm>
            <a:off x="5668552" y="3765952"/>
            <a:ext cx="2694851" cy="1026984"/>
          </a:xfrm>
          <a:prstGeom prst="rect">
            <a:avLst/>
          </a:prstGeom>
        </p:spPr>
        <p:txBody>
          <a:bodyPr lIns="183600" tIns="72000" rIns="183600" bIns="147600" anchor="t" anchorCtr="0">
            <a:noAutofit/>
          </a:bodyPr>
          <a:lstStyle>
            <a:lvl1pPr marL="0" marR="0" indent="-228556" algn="l" defTabSz="932563"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2" name="Text Placeholder 34">
            <a:extLst>
              <a:ext uri="{FF2B5EF4-FFF2-40B4-BE49-F238E27FC236}">
                <a16:creationId xmlns:a16="http://schemas.microsoft.com/office/drawing/2014/main" id="{6471B5E8-AB6A-49A5-9EF0-E79424F05BFB}"/>
              </a:ext>
            </a:extLst>
          </p:cNvPr>
          <p:cNvSpPr>
            <a:spLocks noGrp="1"/>
          </p:cNvSpPr>
          <p:nvPr>
            <p:ph type="body" sz="quarter" idx="20" hasCustomPrompt="1"/>
          </p:nvPr>
        </p:nvSpPr>
        <p:spPr>
          <a:xfrm>
            <a:off x="5668552" y="5138829"/>
            <a:ext cx="2694851" cy="1026984"/>
          </a:xfrm>
          <a:prstGeom prst="rect">
            <a:avLst/>
          </a:prstGeom>
        </p:spPr>
        <p:txBody>
          <a:bodyPr lIns="183600" tIns="72000" rIns="183600" bIns="147600" anchor="t" anchorCtr="0">
            <a:noAutofit/>
          </a:bodyPr>
          <a:lstStyle>
            <a:lvl1pPr marL="0" marR="0" indent="-228556" algn="l" defTabSz="932563"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3" name="Text Placeholder 34">
            <a:extLst>
              <a:ext uri="{FF2B5EF4-FFF2-40B4-BE49-F238E27FC236}">
                <a16:creationId xmlns:a16="http://schemas.microsoft.com/office/drawing/2014/main" id="{D0F2D3C8-B636-41BE-9E68-FA36C1C74BEF}"/>
              </a:ext>
            </a:extLst>
          </p:cNvPr>
          <p:cNvSpPr>
            <a:spLocks noGrp="1"/>
          </p:cNvSpPr>
          <p:nvPr>
            <p:ph type="body" sz="quarter" idx="21" hasCustomPrompt="1"/>
          </p:nvPr>
        </p:nvSpPr>
        <p:spPr>
          <a:xfrm>
            <a:off x="8814986" y="2357514"/>
            <a:ext cx="2687971" cy="1026984"/>
          </a:xfrm>
          <a:prstGeom prst="rect">
            <a:avLst/>
          </a:prstGeom>
        </p:spPr>
        <p:txBody>
          <a:bodyPr lIns="183600" tIns="72000" rIns="183600" bIns="147600" anchor="t" anchorCtr="0">
            <a:noAutofit/>
          </a:bodyPr>
          <a:lstStyle>
            <a:lvl1pPr marL="0" marR="0" indent="-228556" algn="l" defTabSz="932563"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4" name="Text Placeholder 34">
            <a:extLst>
              <a:ext uri="{FF2B5EF4-FFF2-40B4-BE49-F238E27FC236}">
                <a16:creationId xmlns:a16="http://schemas.microsoft.com/office/drawing/2014/main" id="{B0F05427-4282-4EB8-A278-DB263FDD611A}"/>
              </a:ext>
            </a:extLst>
          </p:cNvPr>
          <p:cNvSpPr>
            <a:spLocks noGrp="1"/>
          </p:cNvSpPr>
          <p:nvPr>
            <p:ph type="body" sz="quarter" idx="22" hasCustomPrompt="1"/>
          </p:nvPr>
        </p:nvSpPr>
        <p:spPr>
          <a:xfrm>
            <a:off x="8814986" y="3765952"/>
            <a:ext cx="2687971" cy="1026984"/>
          </a:xfrm>
          <a:prstGeom prst="rect">
            <a:avLst/>
          </a:prstGeom>
        </p:spPr>
        <p:txBody>
          <a:bodyPr lIns="183600" tIns="72000" rIns="183600" bIns="147600" anchor="t" anchorCtr="0">
            <a:noAutofit/>
          </a:bodyPr>
          <a:lstStyle>
            <a:lvl1pPr marL="0" marR="0" indent="-228556" algn="l" defTabSz="932563"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5" name="Text Placeholder 34">
            <a:extLst>
              <a:ext uri="{FF2B5EF4-FFF2-40B4-BE49-F238E27FC236}">
                <a16:creationId xmlns:a16="http://schemas.microsoft.com/office/drawing/2014/main" id="{CE400B6B-D02C-4D33-8F34-31C284B07A10}"/>
              </a:ext>
            </a:extLst>
          </p:cNvPr>
          <p:cNvSpPr>
            <a:spLocks noGrp="1"/>
          </p:cNvSpPr>
          <p:nvPr>
            <p:ph type="body" sz="quarter" idx="23" hasCustomPrompt="1"/>
          </p:nvPr>
        </p:nvSpPr>
        <p:spPr>
          <a:xfrm>
            <a:off x="8814986" y="5138829"/>
            <a:ext cx="2687971" cy="1026984"/>
          </a:xfrm>
          <a:prstGeom prst="rect">
            <a:avLst/>
          </a:prstGeom>
        </p:spPr>
        <p:txBody>
          <a:bodyPr lIns="183600" tIns="72000" rIns="183600" bIns="147600" anchor="t" anchorCtr="0">
            <a:noAutofit/>
          </a:bodyPr>
          <a:lstStyle>
            <a:lvl1pPr marL="0" marR="0" indent="-228556" algn="l" defTabSz="932563"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6" name="Picture Placeholder 17">
            <a:extLst>
              <a:ext uri="{FF2B5EF4-FFF2-40B4-BE49-F238E27FC236}">
                <a16:creationId xmlns:a16="http://schemas.microsoft.com/office/drawing/2014/main" id="{C0BEC424-6B42-4A46-8E46-3EF4DBD8BB13}"/>
              </a:ext>
            </a:extLst>
          </p:cNvPr>
          <p:cNvSpPr>
            <a:spLocks noGrp="1"/>
          </p:cNvSpPr>
          <p:nvPr>
            <p:ph type="pic" sz="quarter" idx="10" hasCustomPrompt="1"/>
          </p:nvPr>
        </p:nvSpPr>
        <p:spPr>
          <a:xfrm>
            <a:off x="4097664" y="1363233"/>
            <a:ext cx="897876" cy="775309"/>
          </a:xfrm>
          <a:prstGeom prst="rect">
            <a:avLst/>
          </a:prstGeom>
        </p:spPr>
        <p:txBody>
          <a:bodyPr>
            <a:noAutofit/>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7" name="Picture Placeholder 17">
            <a:extLst>
              <a:ext uri="{FF2B5EF4-FFF2-40B4-BE49-F238E27FC236}">
                <a16:creationId xmlns:a16="http://schemas.microsoft.com/office/drawing/2014/main" id="{A6AAC068-A631-4CC7-A0B8-09C555C42579}"/>
              </a:ext>
            </a:extLst>
          </p:cNvPr>
          <p:cNvSpPr>
            <a:spLocks noGrp="1"/>
          </p:cNvSpPr>
          <p:nvPr>
            <p:ph type="pic" sz="quarter" idx="24" hasCustomPrompt="1"/>
          </p:nvPr>
        </p:nvSpPr>
        <p:spPr>
          <a:xfrm>
            <a:off x="7241193" y="1363233"/>
            <a:ext cx="897876" cy="775309"/>
          </a:xfrm>
          <a:prstGeom prst="rect">
            <a:avLst/>
          </a:prstGeom>
        </p:spPr>
        <p:txBody>
          <a:bodyPr>
            <a:noAutofit/>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8" name="Picture Placeholder 17">
            <a:extLst>
              <a:ext uri="{FF2B5EF4-FFF2-40B4-BE49-F238E27FC236}">
                <a16:creationId xmlns:a16="http://schemas.microsoft.com/office/drawing/2014/main" id="{FB0889D5-6DF9-42DD-8A27-B9154CCCEC55}"/>
              </a:ext>
            </a:extLst>
          </p:cNvPr>
          <p:cNvSpPr>
            <a:spLocks noGrp="1"/>
          </p:cNvSpPr>
          <p:nvPr>
            <p:ph type="pic" sz="quarter" idx="25" hasCustomPrompt="1"/>
          </p:nvPr>
        </p:nvSpPr>
        <p:spPr>
          <a:xfrm>
            <a:off x="10384181" y="1363233"/>
            <a:ext cx="897876" cy="775309"/>
          </a:xfrm>
          <a:prstGeom prst="rect">
            <a:avLst/>
          </a:prstGeom>
        </p:spPr>
        <p:txBody>
          <a:bodyPr>
            <a:noAutofit/>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6" name="Text Placeholder 15">
            <a:extLst>
              <a:ext uri="{FF2B5EF4-FFF2-40B4-BE49-F238E27FC236}">
                <a16:creationId xmlns:a16="http://schemas.microsoft.com/office/drawing/2014/main" id="{61B50565-0B20-1C41-9E35-419D77CBF2F3}"/>
              </a:ext>
            </a:extLst>
          </p:cNvPr>
          <p:cNvSpPr>
            <a:spLocks noGrp="1"/>
          </p:cNvSpPr>
          <p:nvPr>
            <p:ph type="body" sz="quarter" idx="26" hasCustomPrompt="1"/>
          </p:nvPr>
        </p:nvSpPr>
        <p:spPr>
          <a:xfrm>
            <a:off x="2653989" y="1333334"/>
            <a:ext cx="1443675" cy="793300"/>
          </a:xfrm>
          <a:prstGeom prst="rect">
            <a:avLst/>
          </a:prstGeom>
        </p:spPr>
        <p:txBody>
          <a:bodyPr anchor="ctr"/>
          <a:lstStyle>
            <a:lvl1pPr marL="0" indent="0">
              <a:lnSpc>
                <a:spcPct val="100000"/>
              </a:lnSpc>
              <a:buNone/>
              <a:defRPr sz="2000">
                <a:solidFill>
                  <a:schemeClr val="bg1"/>
                </a:solidFill>
              </a:defRPr>
            </a:lvl1pPr>
          </a:lstStyle>
          <a:p>
            <a:pPr lvl="0"/>
            <a:r>
              <a:rPr lang="en-US" sz="1600"/>
              <a:t>Scenario one/Project one Description of work/scenario</a:t>
            </a:r>
            <a:endParaRPr lang="en-US"/>
          </a:p>
        </p:txBody>
      </p:sp>
      <p:sp>
        <p:nvSpPr>
          <p:cNvPr id="17" name="Text Placeholder 16">
            <a:extLst>
              <a:ext uri="{FF2B5EF4-FFF2-40B4-BE49-F238E27FC236}">
                <a16:creationId xmlns:a16="http://schemas.microsoft.com/office/drawing/2014/main" id="{CDB4810D-0BC5-410E-A832-789490942FA1}"/>
              </a:ext>
            </a:extLst>
          </p:cNvPr>
          <p:cNvSpPr>
            <a:spLocks noGrp="1"/>
          </p:cNvSpPr>
          <p:nvPr>
            <p:ph type="body" sz="quarter" idx="29" hasCustomPrompt="1"/>
          </p:nvPr>
        </p:nvSpPr>
        <p:spPr>
          <a:xfrm>
            <a:off x="588264" y="2357513"/>
            <a:ext cx="1933096" cy="1055612"/>
          </a:xfrm>
          <a:prstGeom prst="rect">
            <a:avLst/>
          </a:prstGeom>
          <a:solidFill>
            <a:srgbClr val="737373"/>
          </a:solidFill>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Approach one</a:t>
            </a:r>
          </a:p>
        </p:txBody>
      </p:sp>
      <p:sp>
        <p:nvSpPr>
          <p:cNvPr id="41" name="Text Placeholder 16">
            <a:extLst>
              <a:ext uri="{FF2B5EF4-FFF2-40B4-BE49-F238E27FC236}">
                <a16:creationId xmlns:a16="http://schemas.microsoft.com/office/drawing/2014/main" id="{D2E5C77B-FB81-4494-8399-B9FB27B5D6E0}"/>
              </a:ext>
            </a:extLst>
          </p:cNvPr>
          <p:cNvSpPr>
            <a:spLocks noGrp="1"/>
          </p:cNvSpPr>
          <p:nvPr>
            <p:ph type="body" sz="quarter" idx="30" hasCustomPrompt="1"/>
          </p:nvPr>
        </p:nvSpPr>
        <p:spPr>
          <a:xfrm>
            <a:off x="588492" y="3751638"/>
            <a:ext cx="1933096" cy="1055612"/>
          </a:xfrm>
          <a:prstGeom prst="rect">
            <a:avLst/>
          </a:prstGeom>
          <a:solidFill>
            <a:srgbClr val="737373"/>
          </a:solidFill>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Approach two</a:t>
            </a:r>
          </a:p>
        </p:txBody>
      </p:sp>
      <p:sp>
        <p:nvSpPr>
          <p:cNvPr id="42" name="Text Placeholder 16">
            <a:extLst>
              <a:ext uri="{FF2B5EF4-FFF2-40B4-BE49-F238E27FC236}">
                <a16:creationId xmlns:a16="http://schemas.microsoft.com/office/drawing/2014/main" id="{CA162461-E5EA-41E6-9E6C-064373BF7D1D}"/>
              </a:ext>
            </a:extLst>
          </p:cNvPr>
          <p:cNvSpPr>
            <a:spLocks noGrp="1"/>
          </p:cNvSpPr>
          <p:nvPr>
            <p:ph type="body" sz="quarter" idx="31" hasCustomPrompt="1"/>
          </p:nvPr>
        </p:nvSpPr>
        <p:spPr>
          <a:xfrm>
            <a:off x="581153" y="5124514"/>
            <a:ext cx="1933096" cy="1055612"/>
          </a:xfrm>
          <a:prstGeom prst="rect">
            <a:avLst/>
          </a:prstGeom>
          <a:solidFill>
            <a:srgbClr val="737373"/>
          </a:solidFill>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Approach three</a:t>
            </a:r>
          </a:p>
        </p:txBody>
      </p:sp>
      <p:sp>
        <p:nvSpPr>
          <p:cNvPr id="43" name="Text Placeholder 15">
            <a:extLst>
              <a:ext uri="{FF2B5EF4-FFF2-40B4-BE49-F238E27FC236}">
                <a16:creationId xmlns:a16="http://schemas.microsoft.com/office/drawing/2014/main" id="{1A91F63C-8F50-334F-9D61-B8C2A854998B}"/>
              </a:ext>
            </a:extLst>
          </p:cNvPr>
          <p:cNvSpPr>
            <a:spLocks noGrp="1"/>
          </p:cNvSpPr>
          <p:nvPr>
            <p:ph type="body" sz="quarter" idx="32" hasCustomPrompt="1"/>
          </p:nvPr>
        </p:nvSpPr>
        <p:spPr>
          <a:xfrm>
            <a:off x="5870765" y="1332907"/>
            <a:ext cx="1370428" cy="793300"/>
          </a:xfrm>
          <a:prstGeom prst="rect">
            <a:avLst/>
          </a:prstGeom>
        </p:spPr>
        <p:txBody>
          <a:bodyPr anchor="ctr"/>
          <a:lstStyle>
            <a:lvl1pPr marL="0" indent="0">
              <a:lnSpc>
                <a:spcPct val="100000"/>
              </a:lnSpc>
              <a:buNone/>
              <a:defRPr sz="2000">
                <a:solidFill>
                  <a:schemeClr val="bg1"/>
                </a:solidFill>
              </a:defRPr>
            </a:lvl1pPr>
          </a:lstStyle>
          <a:p>
            <a:pPr lvl="0"/>
            <a:r>
              <a:rPr lang="en-US" sz="1600"/>
              <a:t>Scenario two/Project two Description of work/scenario</a:t>
            </a:r>
            <a:endParaRPr lang="en-US"/>
          </a:p>
        </p:txBody>
      </p:sp>
      <p:sp>
        <p:nvSpPr>
          <p:cNvPr id="44" name="Text Placeholder 15">
            <a:extLst>
              <a:ext uri="{FF2B5EF4-FFF2-40B4-BE49-F238E27FC236}">
                <a16:creationId xmlns:a16="http://schemas.microsoft.com/office/drawing/2014/main" id="{D7A2BDCB-1F20-8D41-B419-F4844584B646}"/>
              </a:ext>
            </a:extLst>
          </p:cNvPr>
          <p:cNvSpPr>
            <a:spLocks noGrp="1"/>
          </p:cNvSpPr>
          <p:nvPr>
            <p:ph type="body" sz="quarter" idx="33" hasCustomPrompt="1"/>
          </p:nvPr>
        </p:nvSpPr>
        <p:spPr>
          <a:xfrm>
            <a:off x="9013763" y="1340930"/>
            <a:ext cx="1370418" cy="793300"/>
          </a:xfrm>
          <a:prstGeom prst="rect">
            <a:avLst/>
          </a:prstGeom>
        </p:spPr>
        <p:txBody>
          <a:bodyPr anchor="ctr"/>
          <a:lstStyle>
            <a:lvl1pPr marL="0" indent="0">
              <a:lnSpc>
                <a:spcPct val="100000"/>
              </a:lnSpc>
              <a:buNone/>
              <a:defRPr sz="2000">
                <a:solidFill>
                  <a:schemeClr val="bg1"/>
                </a:solidFill>
              </a:defRPr>
            </a:lvl1pPr>
          </a:lstStyle>
          <a:p>
            <a:pPr lvl="0"/>
            <a:r>
              <a:rPr lang="en-US" sz="1600"/>
              <a:t>Scenario three/Project three Description of work/scenario</a:t>
            </a:r>
            <a:endParaRPr lang="en-US"/>
          </a:p>
        </p:txBody>
      </p:sp>
    </p:spTree>
    <p:extLst>
      <p:ext uri="{BB962C8B-B14F-4D97-AF65-F5344CB8AC3E}">
        <p14:creationId xmlns:p14="http://schemas.microsoft.com/office/powerpoint/2010/main" val="3054042909"/>
      </p:ext>
    </p:extLst>
  </p:cSld>
  <p:clrMapOvr>
    <a:masterClrMapping/>
  </p:clrMapOvr>
  <p:transition>
    <p:fade/>
  </p:transition>
  <p:extLst>
    <p:ext uri="{DCECCB84-F9BA-43D5-87BE-67443E8EF086}">
      <p15:sldGuideLst xmlns:p15="http://schemas.microsoft.com/office/powerpoint/2012/main">
        <p15:guide id="1" orient="horz" pos="1488">
          <p15:clr>
            <a:srgbClr val="FBAE40"/>
          </p15:clr>
        </p15:guide>
        <p15:guide id="2" pos="5280">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Persona 1">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EA3D5132-4B13-4A65-B9EA-DD55F23926BE}"/>
              </a:ext>
            </a:extLst>
          </p:cNvPr>
          <p:cNvGrpSpPr/>
          <p:nvPr userDrawn="1"/>
        </p:nvGrpSpPr>
        <p:grpSpPr>
          <a:xfrm>
            <a:off x="7626352" y="1863857"/>
            <a:ext cx="1910281" cy="963693"/>
            <a:chOff x="8208469" y="1928210"/>
            <a:chExt cx="2285547" cy="1043678"/>
          </a:xfrm>
        </p:grpSpPr>
        <p:cxnSp>
          <p:nvCxnSpPr>
            <p:cNvPr id="86" name="Straight Connector 121">
              <a:extLst>
                <a:ext uri="{FF2B5EF4-FFF2-40B4-BE49-F238E27FC236}">
                  <a16:creationId xmlns:a16="http://schemas.microsoft.com/office/drawing/2014/main" id="{60051952-8EBC-4152-A7CA-47597728F47A}"/>
                </a:ext>
              </a:extLst>
            </p:cNvPr>
            <p:cNvCxnSpPr/>
            <p:nvPr userDrawn="1"/>
          </p:nvCxnSpPr>
          <p:spPr>
            <a:xfrm>
              <a:off x="8208469" y="1928210"/>
              <a:ext cx="2285547"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1C36E0B9-FFEE-4866-8028-D2F45AC8D2D0}"/>
                </a:ext>
              </a:extLst>
            </p:cNvPr>
            <p:cNvCxnSpPr/>
            <p:nvPr userDrawn="1"/>
          </p:nvCxnSpPr>
          <p:spPr>
            <a:xfrm>
              <a:off x="8208469" y="2276102"/>
              <a:ext cx="2275545"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F413D9C6-D6DF-441A-B0BA-47AD85023490}"/>
                </a:ext>
              </a:extLst>
            </p:cNvPr>
            <p:cNvCxnSpPr/>
            <p:nvPr userDrawn="1"/>
          </p:nvCxnSpPr>
          <p:spPr>
            <a:xfrm flipV="1">
              <a:off x="8208469" y="2623994"/>
              <a:ext cx="2271566"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E74B4307-2C0C-4B7A-89E0-13B3ADFB6567}"/>
                </a:ext>
              </a:extLst>
            </p:cNvPr>
            <p:cNvCxnSpPr/>
            <p:nvPr userDrawn="1"/>
          </p:nvCxnSpPr>
          <p:spPr>
            <a:xfrm flipV="1">
              <a:off x="8208469" y="2971887"/>
              <a:ext cx="2271566"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2" name="Group 81">
            <a:extLst>
              <a:ext uri="{FF2B5EF4-FFF2-40B4-BE49-F238E27FC236}">
                <a16:creationId xmlns:a16="http://schemas.microsoft.com/office/drawing/2014/main" id="{89F386CF-C95A-440E-9FCA-0967FCDF049D}"/>
              </a:ext>
            </a:extLst>
          </p:cNvPr>
          <p:cNvGrpSpPr/>
          <p:nvPr userDrawn="1"/>
        </p:nvGrpSpPr>
        <p:grpSpPr>
          <a:xfrm>
            <a:off x="7626351" y="3873285"/>
            <a:ext cx="1892459" cy="799627"/>
            <a:chOff x="4686268" y="3210683"/>
            <a:chExt cx="1651699" cy="663009"/>
          </a:xfrm>
        </p:grpSpPr>
        <p:cxnSp>
          <p:nvCxnSpPr>
            <p:cNvPr id="79" name="Straight Connector 121">
              <a:extLst>
                <a:ext uri="{FF2B5EF4-FFF2-40B4-BE49-F238E27FC236}">
                  <a16:creationId xmlns:a16="http://schemas.microsoft.com/office/drawing/2014/main" id="{5F155D8A-7158-401D-8D72-482E17130ECE}"/>
                </a:ext>
              </a:extLst>
            </p:cNvPr>
            <p:cNvCxnSpPr/>
            <p:nvPr userDrawn="1"/>
          </p:nvCxnSpPr>
          <p:spPr>
            <a:xfrm>
              <a:off x="4686268" y="3210683"/>
              <a:ext cx="1651699"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F49A88A0-9F8A-4790-9D15-EC2CDB8C1516}"/>
                </a:ext>
              </a:extLst>
            </p:cNvPr>
            <p:cNvCxnSpPr/>
            <p:nvPr userDrawn="1"/>
          </p:nvCxnSpPr>
          <p:spPr>
            <a:xfrm>
              <a:off x="4686268" y="3547596"/>
              <a:ext cx="1644471"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7A6AB26F-273C-435F-AC48-3CE7AB52090C}"/>
                </a:ext>
              </a:extLst>
            </p:cNvPr>
            <p:cNvCxnSpPr/>
            <p:nvPr userDrawn="1"/>
          </p:nvCxnSpPr>
          <p:spPr>
            <a:xfrm flipV="1">
              <a:off x="4686268" y="3873691"/>
              <a:ext cx="1641595"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hasCustomPrompt="1"/>
          </p:nvPr>
        </p:nvSpPr>
        <p:spPr>
          <a:xfrm>
            <a:off x="3031660" y="426738"/>
            <a:ext cx="8577729" cy="553998"/>
          </a:xfrm>
          <a:prstGeom prst="rect">
            <a:avLst/>
          </a:prstGeom>
        </p:spPr>
        <p:txBody>
          <a:bodyPr/>
          <a:lstStyle>
            <a:lvl1pPr>
              <a:defRPr>
                <a:solidFill>
                  <a:schemeClr val="tx1"/>
                </a:solidFill>
              </a:defRPr>
            </a:lvl1pPr>
          </a:lstStyle>
          <a:p>
            <a:r>
              <a:rPr lang="en-US"/>
              <a:t>Name – role</a:t>
            </a:r>
          </a:p>
        </p:txBody>
      </p:sp>
      <p:sp>
        <p:nvSpPr>
          <p:cNvPr id="3" name="Rectangle 2">
            <a:extLst>
              <a:ext uri="{FF2B5EF4-FFF2-40B4-BE49-F238E27FC236}">
                <a16:creationId xmlns:a16="http://schemas.microsoft.com/office/drawing/2014/main" id="{50952F38-2EC1-4EDE-B960-1058743E9716}"/>
              </a:ext>
            </a:extLst>
          </p:cNvPr>
          <p:cNvSpPr/>
          <p:nvPr userDrawn="1"/>
        </p:nvSpPr>
        <p:spPr>
          <a:xfrm>
            <a:off x="293689" y="292101"/>
            <a:ext cx="2737971" cy="6272213"/>
          </a:xfrm>
          <a:prstGeom prst="rect">
            <a:avLst/>
          </a:prstGeom>
          <a:solidFill>
            <a:srgbClr val="005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Text Placeholder 6">
            <a:extLst>
              <a:ext uri="{FF2B5EF4-FFF2-40B4-BE49-F238E27FC236}">
                <a16:creationId xmlns:a16="http://schemas.microsoft.com/office/drawing/2014/main" id="{505BDB66-106A-4CFA-9142-AB6C3EE2F673}"/>
              </a:ext>
            </a:extLst>
          </p:cNvPr>
          <p:cNvSpPr>
            <a:spLocks noGrp="1"/>
          </p:cNvSpPr>
          <p:nvPr>
            <p:ph type="body" sz="quarter" idx="10" hasCustomPrompt="1"/>
          </p:nvPr>
        </p:nvSpPr>
        <p:spPr>
          <a:xfrm>
            <a:off x="582612" y="3157181"/>
            <a:ext cx="2152894" cy="3114056"/>
          </a:xfrm>
          <a:prstGeom prst="rect">
            <a:avLst/>
          </a:prstGeom>
        </p:spPr>
        <p:txBody>
          <a:bodyPr>
            <a:noAutofit/>
          </a:bodyPr>
          <a:lstStyle>
            <a:lvl1pPr marL="0" indent="0">
              <a:lnSpc>
                <a:spcPct val="110000"/>
              </a:lnSpc>
              <a:spcBef>
                <a:spcPts val="294"/>
              </a:spcBef>
              <a:buNone/>
              <a:defRPr kumimoji="0" lang="en-US" sz="1200" b="0" i="0" u="none" strike="noStrike" kern="1200" cap="none" spc="0" normalizeH="0" baseline="0" dirty="0" smtClean="0">
                <a:ln>
                  <a:noFill/>
                </a:ln>
                <a:solidFill>
                  <a:srgbClr val="FFFFFF"/>
                </a:solidFill>
                <a:effectLst/>
                <a:uLnTx/>
                <a:uFillTx/>
                <a:latin typeface="+mn-lt"/>
                <a:ea typeface="+mn-ea"/>
                <a:cs typeface="Segoe UI Semilight" panose="020B0402040204020203" pitchFamily="34" charset="0"/>
              </a:defRPr>
            </a:lvl1pPr>
            <a:lvl2pPr marL="224054" indent="0">
              <a:buNone/>
              <a:defRPr kumimoji="0" lang="en-US" sz="1175" b="0" i="0" u="none" strike="noStrike" kern="1200" cap="none" spc="0" normalizeH="0" baseline="0" dirty="0" smtClean="0">
                <a:ln>
                  <a:noFill/>
                </a:ln>
                <a:solidFill>
                  <a:srgbClr val="FFFFFF"/>
                </a:solidFill>
                <a:effectLst/>
                <a:uLnTx/>
                <a:uFillTx/>
                <a:latin typeface="Segoe Pro Cond" panose="020B0506040504020203"/>
                <a:ea typeface="+mn-ea"/>
                <a:cs typeface="+mn-cs"/>
              </a:defRPr>
            </a:lvl2pPr>
            <a:lvl3pPr marL="448107" indent="0">
              <a:buNone/>
              <a:defRPr kumimoji="0" lang="en-US" sz="1175" b="0" i="0" u="none" strike="noStrike" kern="1200" cap="none" spc="0" normalizeH="0" baseline="0" dirty="0" smtClean="0">
                <a:ln>
                  <a:noFill/>
                </a:ln>
                <a:solidFill>
                  <a:srgbClr val="FFFFFF"/>
                </a:solidFill>
                <a:effectLst/>
                <a:uLnTx/>
                <a:uFillTx/>
                <a:latin typeface="Segoe Pro Cond" panose="020B0506040504020203"/>
                <a:ea typeface="+mn-ea"/>
                <a:cs typeface="+mn-cs"/>
              </a:defRPr>
            </a:lvl3pPr>
            <a:lvl4pPr marL="672161" indent="0">
              <a:buNone/>
              <a:defRPr kumimoji="0" lang="en-US" sz="1175" b="0" i="0" u="none" strike="noStrike" kern="1200" cap="none" spc="0" normalizeH="0" baseline="0" dirty="0" smtClean="0">
                <a:ln>
                  <a:noFill/>
                </a:ln>
                <a:solidFill>
                  <a:srgbClr val="FFFFFF"/>
                </a:solidFill>
                <a:effectLst/>
                <a:uLnTx/>
                <a:uFillTx/>
                <a:latin typeface="Segoe Pro Cond" panose="020B0506040504020203"/>
                <a:ea typeface="+mn-ea"/>
                <a:cs typeface="+mn-cs"/>
              </a:defRPr>
            </a:lvl4pPr>
            <a:lvl5pPr marL="896214" indent="0">
              <a:buNone/>
              <a:defRPr kumimoji="0" lang="en-US" sz="1175" b="0" i="0" u="none" strike="noStrike" kern="1200" cap="none" spc="0" normalizeH="0" baseline="0" dirty="0">
                <a:ln>
                  <a:noFill/>
                </a:ln>
                <a:solidFill>
                  <a:srgbClr val="FFFFFF"/>
                </a:solidFill>
                <a:effectLst/>
                <a:uLnTx/>
                <a:uFillTx/>
                <a:latin typeface="Segoe Pro Cond" panose="020B0506040504020203"/>
                <a:ea typeface="+mn-ea"/>
                <a:cs typeface="+mn-cs"/>
              </a:defRPr>
            </a:lvl5pPr>
          </a:lstStyle>
          <a:p>
            <a:pPr lvl="0"/>
            <a:r>
              <a:rPr lang="en-US"/>
              <a:t>Persona backstory</a:t>
            </a:r>
          </a:p>
        </p:txBody>
      </p:sp>
      <p:sp>
        <p:nvSpPr>
          <p:cNvPr id="9" name="Picture Placeholder 8">
            <a:extLst>
              <a:ext uri="{FF2B5EF4-FFF2-40B4-BE49-F238E27FC236}">
                <a16:creationId xmlns:a16="http://schemas.microsoft.com/office/drawing/2014/main" id="{06F78DF3-BF65-4C65-88B3-62B011432C41}"/>
              </a:ext>
            </a:extLst>
          </p:cNvPr>
          <p:cNvSpPr>
            <a:spLocks noGrp="1"/>
          </p:cNvSpPr>
          <p:nvPr>
            <p:ph type="pic" sz="quarter" idx="11" hasCustomPrompt="1"/>
          </p:nvPr>
        </p:nvSpPr>
        <p:spPr>
          <a:xfrm>
            <a:off x="588255" y="1057665"/>
            <a:ext cx="2148840" cy="1938528"/>
          </a:xfrm>
          <a:prstGeom prst="rect">
            <a:avLst/>
          </a:prstGeom>
        </p:spPr>
        <p:txBody>
          <a:bodyPr/>
          <a:lstStyle>
            <a:lvl1pPr marL="0" indent="0" algn="ctr">
              <a:lnSpc>
                <a:spcPct val="100000"/>
              </a:lnSpc>
              <a:buNone/>
              <a:defRPr>
                <a:solidFill>
                  <a:schemeClr val="bg1"/>
                </a:solidFill>
              </a:defRPr>
            </a:lvl1pPr>
          </a:lstStyle>
          <a:p>
            <a:r>
              <a:rPr lang="en-US"/>
              <a:t>Tap to insert photo of persona</a:t>
            </a:r>
          </a:p>
        </p:txBody>
      </p:sp>
      <p:sp>
        <p:nvSpPr>
          <p:cNvPr id="10" name="TextBox 9">
            <a:extLst>
              <a:ext uri="{FF2B5EF4-FFF2-40B4-BE49-F238E27FC236}">
                <a16:creationId xmlns:a16="http://schemas.microsoft.com/office/drawing/2014/main" id="{409C3F45-92DE-4683-BCE2-63C88A6F38FB}"/>
              </a:ext>
            </a:extLst>
          </p:cNvPr>
          <p:cNvSpPr txBox="1"/>
          <p:nvPr userDrawn="1"/>
        </p:nvSpPr>
        <p:spPr>
          <a:xfrm>
            <a:off x="3170008" y="1293971"/>
            <a:ext cx="1118768" cy="276999"/>
          </a:xfrm>
          <a:prstGeom prst="rect">
            <a:avLst/>
          </a:prstGeom>
          <a:noFill/>
        </p:spPr>
        <p:txBody>
          <a:bodyPr wrap="none" rtlCol="0">
            <a:spAutoFit/>
          </a:bodyPr>
          <a:lstStyle/>
          <a:p>
            <a:pPr marL="0" marR="0" lvl="0" indent="0" algn="l" defTabSz="12186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My work style</a:t>
            </a:r>
          </a:p>
        </p:txBody>
      </p:sp>
      <p:sp>
        <p:nvSpPr>
          <p:cNvPr id="11" name="Rectangle 155">
            <a:extLst>
              <a:ext uri="{FF2B5EF4-FFF2-40B4-BE49-F238E27FC236}">
                <a16:creationId xmlns:a16="http://schemas.microsoft.com/office/drawing/2014/main" id="{721344D5-B1E2-4030-A6B1-1039EDF0E8E8}"/>
              </a:ext>
            </a:extLst>
          </p:cNvPr>
          <p:cNvSpPr/>
          <p:nvPr userDrawn="1"/>
        </p:nvSpPr>
        <p:spPr>
          <a:xfrm>
            <a:off x="6188963" y="1906278"/>
            <a:ext cx="704780" cy="196681"/>
          </a:xfrm>
          <a:prstGeom prst="rect">
            <a:avLst/>
          </a:prstGeom>
          <a:noFill/>
          <a:ln w="25400" cap="flat" cmpd="sng" algn="ctr">
            <a:noFill/>
            <a:prstDash val="solid"/>
          </a:ln>
          <a:effectLst/>
        </p:spPr>
        <p:txBody>
          <a:bodyPr wrap="square" lIns="95214" rtlCol="0" anchor="ctr"/>
          <a:lstStyle/>
          <a:p>
            <a:pPr marL="0" marR="0" lvl="0" indent="0" algn="l" defTabSz="95204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Placed</a:t>
            </a:r>
          </a:p>
        </p:txBody>
      </p:sp>
      <p:sp>
        <p:nvSpPr>
          <p:cNvPr id="12" name="Rectangle 156">
            <a:extLst>
              <a:ext uri="{FF2B5EF4-FFF2-40B4-BE49-F238E27FC236}">
                <a16:creationId xmlns:a16="http://schemas.microsoft.com/office/drawing/2014/main" id="{E7C39CBE-541E-4831-80B3-C78D5A0BEC0A}"/>
              </a:ext>
            </a:extLst>
          </p:cNvPr>
          <p:cNvSpPr/>
          <p:nvPr userDrawn="1"/>
        </p:nvSpPr>
        <p:spPr>
          <a:xfrm>
            <a:off x="6188965" y="2225850"/>
            <a:ext cx="934871" cy="249299"/>
          </a:xfrm>
          <a:prstGeom prst="rect">
            <a:avLst/>
          </a:prstGeom>
          <a:noFill/>
        </p:spPr>
        <p:txBody>
          <a:bodyPr wrap="none">
            <a:spAutoFit/>
          </a:bodyPr>
          <a:lstStyle/>
          <a:p>
            <a:pPr marL="0" marR="0" lvl="0" indent="0" algn="l" defTabSz="95204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Autonomous</a:t>
            </a:r>
          </a:p>
        </p:txBody>
      </p:sp>
      <p:sp>
        <p:nvSpPr>
          <p:cNvPr id="13" name="Rectangle 157">
            <a:extLst>
              <a:ext uri="{FF2B5EF4-FFF2-40B4-BE49-F238E27FC236}">
                <a16:creationId xmlns:a16="http://schemas.microsoft.com/office/drawing/2014/main" id="{10D695C5-F877-4069-8FA1-4BF33270CB00}"/>
              </a:ext>
            </a:extLst>
          </p:cNvPr>
          <p:cNvSpPr/>
          <p:nvPr userDrawn="1"/>
        </p:nvSpPr>
        <p:spPr>
          <a:xfrm>
            <a:off x="3145991" y="2555406"/>
            <a:ext cx="678742" cy="252148"/>
          </a:xfrm>
          <a:prstGeom prst="rect">
            <a:avLst/>
          </a:prstGeom>
          <a:noFill/>
          <a:ln w="25400" cap="flat" cmpd="sng" algn="ctr">
            <a:noFill/>
            <a:prstDash val="solid"/>
          </a:ln>
          <a:effectLst/>
        </p:spPr>
        <p:txBody>
          <a:bodyPr wrap="square" lIns="95214" rtlCol="0" anchor="ctr"/>
          <a:lstStyle/>
          <a:p>
            <a:pPr marL="0" marR="0" lvl="0" indent="0" algn="l" defTabSz="95204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Internal</a:t>
            </a:r>
          </a:p>
        </p:txBody>
      </p:sp>
      <p:sp>
        <p:nvSpPr>
          <p:cNvPr id="14" name="Rectangle 158">
            <a:extLst>
              <a:ext uri="{FF2B5EF4-FFF2-40B4-BE49-F238E27FC236}">
                <a16:creationId xmlns:a16="http://schemas.microsoft.com/office/drawing/2014/main" id="{EABD3EE6-51E5-4279-A16F-5FBEC0AE010F}"/>
              </a:ext>
            </a:extLst>
          </p:cNvPr>
          <p:cNvSpPr/>
          <p:nvPr userDrawn="1"/>
        </p:nvSpPr>
        <p:spPr>
          <a:xfrm>
            <a:off x="6188963" y="2556186"/>
            <a:ext cx="641522" cy="249299"/>
          </a:xfrm>
          <a:prstGeom prst="rect">
            <a:avLst/>
          </a:prstGeom>
          <a:noFill/>
        </p:spPr>
        <p:txBody>
          <a:bodyPr wrap="none">
            <a:spAutoFit/>
          </a:bodyPr>
          <a:lstStyle/>
          <a:p>
            <a:pPr marL="0" marR="0" lvl="0" indent="0" algn="l" defTabSz="95204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External</a:t>
            </a:r>
          </a:p>
        </p:txBody>
      </p:sp>
      <p:sp>
        <p:nvSpPr>
          <p:cNvPr id="15" name="Rectangle 159">
            <a:extLst>
              <a:ext uri="{FF2B5EF4-FFF2-40B4-BE49-F238E27FC236}">
                <a16:creationId xmlns:a16="http://schemas.microsoft.com/office/drawing/2014/main" id="{99324580-A762-4E2D-8449-72B2499665BF}"/>
              </a:ext>
            </a:extLst>
          </p:cNvPr>
          <p:cNvSpPr/>
          <p:nvPr userDrawn="1"/>
        </p:nvSpPr>
        <p:spPr>
          <a:xfrm>
            <a:off x="3145991" y="1878410"/>
            <a:ext cx="678742" cy="249299"/>
          </a:xfrm>
          <a:prstGeom prst="rect">
            <a:avLst/>
          </a:prstGeom>
          <a:noFill/>
        </p:spPr>
        <p:txBody>
          <a:bodyPr wrap="square">
            <a:spAutoFit/>
          </a:bodyPr>
          <a:lstStyle/>
          <a:p>
            <a:pPr marL="0" marR="0" lvl="0" indent="0" algn="l" defTabSz="121861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Mobile </a:t>
            </a:r>
            <a:endPar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16" name="Rectangle 160">
            <a:extLst>
              <a:ext uri="{FF2B5EF4-FFF2-40B4-BE49-F238E27FC236}">
                <a16:creationId xmlns:a16="http://schemas.microsoft.com/office/drawing/2014/main" id="{7B5D5926-ADEF-4C9D-95D0-AEAE0E800D61}"/>
              </a:ext>
            </a:extLst>
          </p:cNvPr>
          <p:cNvSpPr/>
          <p:nvPr userDrawn="1"/>
        </p:nvSpPr>
        <p:spPr>
          <a:xfrm>
            <a:off x="3145993" y="2201768"/>
            <a:ext cx="930063" cy="246221"/>
          </a:xfrm>
          <a:prstGeom prst="rect">
            <a:avLst/>
          </a:prstGeom>
          <a:noFill/>
        </p:spPr>
        <p:txBody>
          <a:bodyPr wrap="none">
            <a:spAutoFit/>
          </a:bodyPr>
          <a:lstStyle/>
          <a:p>
            <a:pPr marL="0" marR="0" lvl="0" indent="0" algn="l" defTabSz="95204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Collaborative</a:t>
            </a:r>
          </a:p>
        </p:txBody>
      </p:sp>
      <p:grpSp>
        <p:nvGrpSpPr>
          <p:cNvPr id="93" name="Group 92">
            <a:extLst>
              <a:ext uri="{FF2B5EF4-FFF2-40B4-BE49-F238E27FC236}">
                <a16:creationId xmlns:a16="http://schemas.microsoft.com/office/drawing/2014/main" id="{CFE232B6-8A00-4D81-B3B2-9D4F5C9BED8D}"/>
              </a:ext>
            </a:extLst>
          </p:cNvPr>
          <p:cNvGrpSpPr/>
          <p:nvPr userDrawn="1"/>
        </p:nvGrpSpPr>
        <p:grpSpPr>
          <a:xfrm>
            <a:off x="4173389" y="2026930"/>
            <a:ext cx="1929835" cy="650068"/>
            <a:chOff x="4686268" y="2081829"/>
            <a:chExt cx="1651699" cy="663009"/>
          </a:xfrm>
        </p:grpSpPr>
        <p:cxnSp>
          <p:nvCxnSpPr>
            <p:cNvPr id="17" name="Straight Connector 121">
              <a:extLst>
                <a:ext uri="{FF2B5EF4-FFF2-40B4-BE49-F238E27FC236}">
                  <a16:creationId xmlns:a16="http://schemas.microsoft.com/office/drawing/2014/main" id="{928F6D08-11DA-4E70-90BE-CB220B47B244}"/>
                </a:ext>
              </a:extLst>
            </p:cNvPr>
            <p:cNvCxnSpPr/>
            <p:nvPr userDrawn="1"/>
          </p:nvCxnSpPr>
          <p:spPr>
            <a:xfrm>
              <a:off x="4686268" y="2081829"/>
              <a:ext cx="1651699"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4C5C97C-2E8D-4A17-9D43-90951BAE4D6E}"/>
                </a:ext>
              </a:extLst>
            </p:cNvPr>
            <p:cNvCxnSpPr/>
            <p:nvPr userDrawn="1"/>
          </p:nvCxnSpPr>
          <p:spPr>
            <a:xfrm>
              <a:off x="4686268" y="2418742"/>
              <a:ext cx="1644471"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DB741FA-D9B1-4800-8EED-AF48609F0EB0}"/>
                </a:ext>
              </a:extLst>
            </p:cNvPr>
            <p:cNvCxnSpPr/>
            <p:nvPr userDrawn="1"/>
          </p:nvCxnSpPr>
          <p:spPr>
            <a:xfrm flipV="1">
              <a:off x="4686268" y="2744837"/>
              <a:ext cx="1641595"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78841A50-0604-465B-BCC1-025528D93AB7}"/>
              </a:ext>
            </a:extLst>
          </p:cNvPr>
          <p:cNvSpPr txBox="1"/>
          <p:nvPr userDrawn="1"/>
        </p:nvSpPr>
        <p:spPr>
          <a:xfrm>
            <a:off x="3170009" y="3290011"/>
            <a:ext cx="1481046" cy="276999"/>
          </a:xfrm>
          <a:prstGeom prst="rect">
            <a:avLst/>
          </a:prstGeom>
          <a:noFill/>
        </p:spPr>
        <p:txBody>
          <a:bodyPr wrap="none" rtlCol="0">
            <a:spAutoFit/>
          </a:bodyPr>
          <a:lstStyle/>
          <a:p>
            <a:pPr marL="0" marR="0" lvl="0" indent="0" algn="l" defTabSz="12186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My responsibilities </a:t>
            </a:r>
          </a:p>
        </p:txBody>
      </p:sp>
      <p:sp>
        <p:nvSpPr>
          <p:cNvPr id="25" name="TextBox 24">
            <a:extLst>
              <a:ext uri="{FF2B5EF4-FFF2-40B4-BE49-F238E27FC236}">
                <a16:creationId xmlns:a16="http://schemas.microsoft.com/office/drawing/2014/main" id="{89A74EA6-86CB-44A1-9980-87C2F5E34E21}"/>
              </a:ext>
            </a:extLst>
          </p:cNvPr>
          <p:cNvSpPr txBox="1"/>
          <p:nvPr userDrawn="1"/>
        </p:nvSpPr>
        <p:spPr>
          <a:xfrm>
            <a:off x="3170009" y="5026183"/>
            <a:ext cx="952505" cy="276999"/>
          </a:xfrm>
          <a:prstGeom prst="rect">
            <a:avLst/>
          </a:prstGeom>
          <a:noFill/>
        </p:spPr>
        <p:txBody>
          <a:bodyPr wrap="none" rtlCol="0">
            <a:spAutoFit/>
          </a:bodyPr>
          <a:lstStyle/>
          <a:p>
            <a:pPr marL="0" marR="0" lvl="0" indent="0" algn="l" defTabSz="12186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mn-lt"/>
                <a:ea typeface="+mn-ea"/>
                <a:cs typeface="Impact Label"/>
              </a:rPr>
              <a:t>My Devices</a:t>
            </a:r>
          </a:p>
        </p:txBody>
      </p:sp>
      <p:sp>
        <p:nvSpPr>
          <p:cNvPr id="26" name="TextBox 25">
            <a:extLst>
              <a:ext uri="{FF2B5EF4-FFF2-40B4-BE49-F238E27FC236}">
                <a16:creationId xmlns:a16="http://schemas.microsoft.com/office/drawing/2014/main" id="{86C2CE9C-1DBF-4B4B-BBDE-B80C81B18ADC}"/>
              </a:ext>
            </a:extLst>
          </p:cNvPr>
          <p:cNvSpPr txBox="1"/>
          <p:nvPr userDrawn="1"/>
        </p:nvSpPr>
        <p:spPr>
          <a:xfrm>
            <a:off x="7419763" y="1293970"/>
            <a:ext cx="1042273" cy="280718"/>
          </a:xfrm>
          <a:prstGeom prst="rect">
            <a:avLst/>
          </a:prstGeom>
          <a:noFill/>
        </p:spPr>
        <p:txBody>
          <a:bodyPr wrap="none" rtlCol="0">
            <a:spAutoFit/>
          </a:bodyPr>
          <a:lstStyle/>
          <a:p>
            <a:pPr marL="0" marR="0" lvl="0" indent="0" algn="l" defTabSz="12186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My activities</a:t>
            </a:r>
          </a:p>
        </p:txBody>
      </p:sp>
      <p:cxnSp>
        <p:nvCxnSpPr>
          <p:cNvPr id="30" name="Straight Connector 29">
            <a:extLst>
              <a:ext uri="{FF2B5EF4-FFF2-40B4-BE49-F238E27FC236}">
                <a16:creationId xmlns:a16="http://schemas.microsoft.com/office/drawing/2014/main" id="{75A17825-7C66-47BC-A14E-F14F6F71A68D}"/>
              </a:ext>
            </a:extLst>
          </p:cNvPr>
          <p:cNvCxnSpPr/>
          <p:nvPr userDrawn="1"/>
        </p:nvCxnSpPr>
        <p:spPr>
          <a:xfrm flipH="1">
            <a:off x="3653129" y="5074399"/>
            <a:ext cx="7560642" cy="29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A128CDD-DD8B-4D8B-BF56-B80198499F04}"/>
              </a:ext>
            </a:extLst>
          </p:cNvPr>
          <p:cNvSpPr txBox="1"/>
          <p:nvPr userDrawn="1"/>
        </p:nvSpPr>
        <p:spPr>
          <a:xfrm>
            <a:off x="7419762" y="3290010"/>
            <a:ext cx="1265539" cy="280718"/>
          </a:xfrm>
          <a:prstGeom prst="rect">
            <a:avLst/>
          </a:prstGeom>
          <a:noFill/>
        </p:spPr>
        <p:txBody>
          <a:bodyPr wrap="none" rtlCol="0">
            <a:spAutoFit/>
          </a:bodyPr>
          <a:lstStyle/>
          <a:p>
            <a:pPr marL="0" marR="0" lvl="0" indent="0" algn="l" defTabSz="12186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My key systems</a:t>
            </a:r>
          </a:p>
        </p:txBody>
      </p:sp>
      <p:sp>
        <p:nvSpPr>
          <p:cNvPr id="51" name="Example Roles">
            <a:extLst>
              <a:ext uri="{FF2B5EF4-FFF2-40B4-BE49-F238E27FC236}">
                <a16:creationId xmlns:a16="http://schemas.microsoft.com/office/drawing/2014/main" id="{64E03865-BA46-4AC3-9B07-613889BDE6CE}"/>
              </a:ext>
            </a:extLst>
          </p:cNvPr>
          <p:cNvSpPr txBox="1"/>
          <p:nvPr userDrawn="1"/>
        </p:nvSpPr>
        <p:spPr>
          <a:xfrm>
            <a:off x="3243722" y="5277353"/>
            <a:ext cx="709756" cy="249299"/>
          </a:xfrm>
          <a:prstGeom prst="rect">
            <a:avLst/>
          </a:prstGeom>
          <a:noFill/>
        </p:spPr>
        <p:txBody>
          <a:bodyPr wrap="square" rtlCol="0">
            <a:spAutoFit/>
          </a:bodyPr>
          <a:lstStyle/>
          <a:p>
            <a:pPr marL="0" lvl="0" indent="0" algn="l" defTabSz="1066464" rtl="0" eaLnBrk="1" latinLnBrk="0" hangingPunct="1">
              <a:spcBef>
                <a:spcPts val="1765"/>
              </a:spcBef>
              <a:buClr>
                <a:srgbClr val="0072C6"/>
              </a:buClr>
              <a:buSzPct val="100000"/>
              <a:buFont typeface="Wingdings" pitchFamily="2" charset="2"/>
              <a:buNone/>
            </a:pPr>
            <a:r>
              <a:rPr lang="en-US" sz="1000" kern="1200" spc="-20" baseline="0">
                <a:solidFill>
                  <a:schemeClr val="tx1"/>
                </a:solidFill>
              </a:rPr>
              <a:t>Current</a:t>
            </a:r>
            <a:endParaRPr lang="en-US" sz="1000" spc="-20" baseline="0">
              <a:solidFill>
                <a:schemeClr val="tx1"/>
              </a:solidFill>
            </a:endParaRPr>
          </a:p>
        </p:txBody>
      </p:sp>
      <p:sp>
        <p:nvSpPr>
          <p:cNvPr id="78" name="Text Placeholder 77">
            <a:extLst>
              <a:ext uri="{FF2B5EF4-FFF2-40B4-BE49-F238E27FC236}">
                <a16:creationId xmlns:a16="http://schemas.microsoft.com/office/drawing/2014/main" id="{D71C0ABC-B9C9-42EA-93E6-13021AEFC534}"/>
              </a:ext>
            </a:extLst>
          </p:cNvPr>
          <p:cNvSpPr>
            <a:spLocks noGrp="1"/>
          </p:cNvSpPr>
          <p:nvPr userDrawn="1">
            <p:ph type="body" sz="quarter" idx="12" hasCustomPrompt="1"/>
          </p:nvPr>
        </p:nvSpPr>
        <p:spPr>
          <a:xfrm>
            <a:off x="623088" y="614915"/>
            <a:ext cx="2408572" cy="361111"/>
          </a:xfrm>
          <a:prstGeom prst="rect">
            <a:avLst/>
          </a:prstGeom>
        </p:spPr>
        <p:txBody>
          <a:bodyPr lIns="91440" rIns="91440">
            <a:noAutofit/>
          </a:bodyPr>
          <a:lstStyle>
            <a:lvl1pPr marL="0" indent="0">
              <a:buNone/>
              <a:defRPr sz="1000">
                <a:solidFill>
                  <a:schemeClr val="bg1"/>
                </a:solidFill>
              </a:defRPr>
            </a:lvl1pPr>
            <a:lvl2pPr>
              <a:defRPr sz="882">
                <a:solidFill>
                  <a:schemeClr val="bg1"/>
                </a:solidFill>
              </a:defRPr>
            </a:lvl2pPr>
            <a:lvl3pPr>
              <a:defRPr sz="882">
                <a:solidFill>
                  <a:schemeClr val="bg1"/>
                </a:solidFill>
              </a:defRPr>
            </a:lvl3pPr>
            <a:lvl4pPr>
              <a:defRPr sz="882">
                <a:solidFill>
                  <a:schemeClr val="bg1"/>
                </a:solidFill>
              </a:defRPr>
            </a:lvl4pPr>
            <a:lvl5pPr>
              <a:defRPr sz="882">
                <a:solidFill>
                  <a:schemeClr val="bg1"/>
                </a:solidFill>
              </a:defRPr>
            </a:lvl5pPr>
          </a:lstStyle>
          <a:p>
            <a:pPr lvl="0"/>
            <a:r>
              <a:rPr lang="en-US"/>
              <a:t>persona description</a:t>
            </a:r>
          </a:p>
        </p:txBody>
      </p:sp>
      <p:sp>
        <p:nvSpPr>
          <p:cNvPr id="84" name="Text Placeholder 83">
            <a:extLst>
              <a:ext uri="{FF2B5EF4-FFF2-40B4-BE49-F238E27FC236}">
                <a16:creationId xmlns:a16="http://schemas.microsoft.com/office/drawing/2014/main" id="{9054F4B4-0A29-4498-9EC8-AEF0095D90C7}"/>
              </a:ext>
            </a:extLst>
          </p:cNvPr>
          <p:cNvSpPr>
            <a:spLocks noGrp="1"/>
          </p:cNvSpPr>
          <p:nvPr userDrawn="1">
            <p:ph type="body" sz="quarter" idx="13" hasCustomPrompt="1"/>
          </p:nvPr>
        </p:nvSpPr>
        <p:spPr>
          <a:xfrm>
            <a:off x="3249718" y="3637294"/>
            <a:ext cx="4001282" cy="1098216"/>
          </a:xfrm>
          <a:prstGeom prst="rect">
            <a:avLst/>
          </a:prstGeom>
        </p:spPr>
        <p:txBody>
          <a:bodyPr lIns="91440">
            <a:noAutofit/>
          </a:bodyPr>
          <a:lstStyle>
            <a:lvl1pPr marL="0" marR="0" indent="0" algn="l" defTabSz="914192" rtl="0" eaLnBrk="1" fontAlgn="auto" latinLnBrk="0" hangingPunct="1">
              <a:lnSpc>
                <a:spcPct val="150000"/>
              </a:lnSpc>
              <a:spcBef>
                <a:spcPts val="0"/>
              </a:spcBef>
              <a:spcAft>
                <a:spcPts val="0"/>
              </a:spcAft>
              <a:buClrTx/>
              <a:buSzTx/>
              <a:buFont typeface="Arial" panose="020B0604020202020204" pitchFamily="34" charset="0"/>
              <a:buChar char="•"/>
              <a:tabLst/>
              <a:defRPr kumimoji="0" lang="en-US" sz="98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marL="178509" indent="-178509" algn="l" defTabSz="1218617" rtl="0" eaLnBrk="1" fontAlgn="base" latinLnBrk="0" hangingPunct="1">
              <a:lnSpc>
                <a:spcPct val="120000"/>
              </a:lnSpc>
              <a:spcAft>
                <a:spcPct val="0"/>
              </a:spcAft>
              <a:buFont typeface="Arial"/>
              <a:buChar char="•"/>
              <a:defRPr kumimoji="0" lang="en-US" sz="1000" b="0" i="0" u="none" strike="noStrike" kern="1200" cap="none" spc="0" normalizeH="0" baseline="0" dirty="0" smtClean="0">
                <a:ln>
                  <a:noFill/>
                </a:ln>
                <a:solidFill>
                  <a:schemeClr val="tx1"/>
                </a:solidFill>
                <a:effectLst/>
                <a:uLnTx/>
                <a:uFillTx/>
                <a:latin typeface="Segoe UI" panose="020B0502040204020203" pitchFamily="34" charset="0"/>
                <a:ea typeface="+mn-ea"/>
                <a:cs typeface="Segoe UI" panose="020B0502040204020203" pitchFamily="34" charset="0"/>
              </a:defRPr>
            </a:lvl2pPr>
            <a:lvl3pPr marL="178509" indent="-178509" algn="l" defTabSz="1218617" rtl="0" eaLnBrk="1" fontAlgn="base" latinLnBrk="0" hangingPunct="1">
              <a:lnSpc>
                <a:spcPct val="120000"/>
              </a:lnSpc>
              <a:spcAft>
                <a:spcPct val="0"/>
              </a:spcAft>
              <a:buFont typeface="Arial"/>
              <a:buChar char="•"/>
              <a:defRPr kumimoji="0" lang="en-US" sz="1000" b="0" i="0" u="none" strike="noStrike" kern="1200" cap="none" spc="0" normalizeH="0" baseline="0" dirty="0" smtClean="0">
                <a:ln>
                  <a:noFill/>
                </a:ln>
                <a:solidFill>
                  <a:schemeClr val="tx1"/>
                </a:solidFill>
                <a:effectLst/>
                <a:uLnTx/>
                <a:uFillTx/>
                <a:latin typeface="Segoe UI" panose="020B0502040204020203" pitchFamily="34" charset="0"/>
                <a:ea typeface="+mn-ea"/>
                <a:cs typeface="Segoe UI" panose="020B0502040204020203" pitchFamily="34" charset="0"/>
              </a:defRPr>
            </a:lvl3pPr>
            <a:lvl4pPr marL="178509" indent="-178509" algn="l" defTabSz="1218617" rtl="0" eaLnBrk="1" fontAlgn="base" latinLnBrk="0" hangingPunct="1">
              <a:lnSpc>
                <a:spcPct val="120000"/>
              </a:lnSpc>
              <a:spcAft>
                <a:spcPct val="0"/>
              </a:spcAft>
              <a:buFont typeface="Arial"/>
              <a:buChar char="•"/>
              <a:defRPr kumimoji="0" lang="en-US" sz="1000" b="0" i="0" u="none" strike="noStrike" kern="1200" cap="none" spc="0" normalizeH="0" baseline="0" dirty="0" smtClean="0">
                <a:ln>
                  <a:noFill/>
                </a:ln>
                <a:solidFill>
                  <a:schemeClr val="tx1"/>
                </a:solidFill>
                <a:effectLst/>
                <a:uLnTx/>
                <a:uFillTx/>
                <a:latin typeface="Segoe UI" panose="020B0502040204020203" pitchFamily="34" charset="0"/>
                <a:ea typeface="+mn-ea"/>
                <a:cs typeface="Segoe UI" panose="020B0502040204020203" pitchFamily="34" charset="0"/>
              </a:defRPr>
            </a:lvl4pPr>
            <a:lvl5pPr marL="178509" indent="-178509" algn="l" defTabSz="1218617" rtl="0" eaLnBrk="1" fontAlgn="base" latinLnBrk="0" hangingPunct="1">
              <a:lnSpc>
                <a:spcPct val="120000"/>
              </a:lnSpc>
              <a:spcAft>
                <a:spcPct val="0"/>
              </a:spcAft>
              <a:buFont typeface="Arial"/>
              <a:buChar char="•"/>
              <a:defRPr kumimoji="0" lang="en-US" sz="10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5pPr>
          </a:lstStyle>
          <a:p>
            <a:pPr marL="224054" marR="0" lvl="0" indent="-224054" algn="l" defTabSz="914192" rtl="0" eaLnBrk="1" fontAlgn="auto" latinLnBrk="0" hangingPunct="1">
              <a:lnSpc>
                <a:spcPct val="100000"/>
              </a:lnSpc>
              <a:spcBef>
                <a:spcPts val="0"/>
              </a:spcBef>
              <a:spcAft>
                <a:spcPts val="0"/>
              </a:spcAft>
              <a:buClrTx/>
              <a:buSzTx/>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marL="224054" marR="0" lvl="0" indent="-224054" algn="l" defTabSz="914192" rtl="0" eaLnBrk="1" fontAlgn="auto" latinLnBrk="0" hangingPunct="1">
              <a:lnSpc>
                <a:spcPct val="100000"/>
              </a:lnSpc>
              <a:spcBef>
                <a:spcPts val="0"/>
              </a:spcBef>
              <a:spcAft>
                <a:spcPts val="0"/>
              </a:spcAft>
              <a:buClrTx/>
              <a:buSzTx/>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marL="224054" marR="0" lvl="0" indent="-224054" algn="l" defTabSz="914192" rtl="0" eaLnBrk="1" fontAlgn="auto" latinLnBrk="0" hangingPunct="1">
              <a:lnSpc>
                <a:spcPct val="100000"/>
              </a:lnSpc>
              <a:spcBef>
                <a:spcPts val="0"/>
              </a:spcBef>
              <a:spcAft>
                <a:spcPts val="0"/>
              </a:spcAft>
              <a:buClrTx/>
              <a:buSzTx/>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92" name="Text Placeholder 91">
            <a:extLst>
              <a:ext uri="{FF2B5EF4-FFF2-40B4-BE49-F238E27FC236}">
                <a16:creationId xmlns:a16="http://schemas.microsoft.com/office/drawing/2014/main" id="{AFE55B9F-4DBD-4119-A23C-0E755E348473}"/>
              </a:ext>
            </a:extLst>
          </p:cNvPr>
          <p:cNvSpPr>
            <a:spLocks noGrp="1"/>
          </p:cNvSpPr>
          <p:nvPr userDrawn="1">
            <p:ph type="body" sz="quarter" idx="14" hasCustomPrompt="1"/>
          </p:nvPr>
        </p:nvSpPr>
        <p:spPr>
          <a:xfrm>
            <a:off x="9574682" y="1672892"/>
            <a:ext cx="2034706" cy="303503"/>
          </a:xfrm>
          <a:prstGeom prst="rect">
            <a:avLst/>
          </a:prstGeom>
          <a:ln>
            <a:noFill/>
          </a:ln>
        </p:spPr>
        <p:txBody>
          <a:bodyPr lIns="91440" tIns="91440" rIns="91440" bIns="91440" anchor="ctr">
            <a:noAutofit/>
          </a:bodyPr>
          <a:lstStyle>
            <a:lvl1pPr marL="0" indent="0">
              <a:lnSpc>
                <a:spcPct val="150000"/>
              </a:lnSpc>
              <a:spcAft>
                <a:spcPts val="1175"/>
              </a:spcAft>
              <a:buNone/>
              <a:defRPr kumimoji="0" lang="en-US" sz="10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54" marR="0" lvl="0" indent="-224054" algn="l" defTabSz="914192" rtl="0" eaLnBrk="1" fontAlgn="auto" latinLnBrk="0" hangingPunct="1">
              <a:lnSpc>
                <a:spcPct val="100000"/>
              </a:lnSpc>
              <a:spcBef>
                <a:spcPts val="0"/>
              </a:spcBef>
              <a:spcAft>
                <a:spcPts val="0"/>
              </a:spcAft>
              <a:buClrTx/>
              <a:buSzTx/>
              <a:tabLst/>
              <a:defRPr/>
            </a:pPr>
            <a:r>
              <a:rPr lang="en-US"/>
              <a:t>Lorem ipsum</a:t>
            </a:r>
          </a:p>
        </p:txBody>
      </p:sp>
      <p:sp>
        <p:nvSpPr>
          <p:cNvPr id="95" name="Example Roles">
            <a:extLst>
              <a:ext uri="{FF2B5EF4-FFF2-40B4-BE49-F238E27FC236}">
                <a16:creationId xmlns:a16="http://schemas.microsoft.com/office/drawing/2014/main" id="{AAA2C3FD-FAE2-4F26-BA85-5A93449292F4}"/>
              </a:ext>
            </a:extLst>
          </p:cNvPr>
          <p:cNvSpPr txBox="1"/>
          <p:nvPr userDrawn="1"/>
        </p:nvSpPr>
        <p:spPr>
          <a:xfrm>
            <a:off x="7351948" y="5277353"/>
            <a:ext cx="2489767" cy="249299"/>
          </a:xfrm>
          <a:prstGeom prst="rect">
            <a:avLst/>
          </a:prstGeom>
          <a:noFill/>
        </p:spPr>
        <p:txBody>
          <a:bodyPr wrap="square" rtlCol="0">
            <a:spAutoFit/>
          </a:bodyPr>
          <a:lstStyle/>
          <a:p>
            <a:pPr lvl="0"/>
            <a:r>
              <a:rPr lang="en-US" sz="1000">
                <a:solidFill>
                  <a:schemeClr val="tx1"/>
                </a:solidFill>
              </a:rPr>
              <a:t>Desired future technology</a:t>
            </a:r>
          </a:p>
        </p:txBody>
      </p:sp>
      <p:sp>
        <p:nvSpPr>
          <p:cNvPr id="108" name="Text Placeholder 91">
            <a:extLst>
              <a:ext uri="{FF2B5EF4-FFF2-40B4-BE49-F238E27FC236}">
                <a16:creationId xmlns:a16="http://schemas.microsoft.com/office/drawing/2014/main" id="{FCAC1B5E-E372-4774-BCD5-5A10326B2EBF}"/>
              </a:ext>
            </a:extLst>
          </p:cNvPr>
          <p:cNvSpPr>
            <a:spLocks noGrp="1"/>
          </p:cNvSpPr>
          <p:nvPr userDrawn="1">
            <p:ph type="body" sz="quarter" idx="15" hasCustomPrompt="1"/>
          </p:nvPr>
        </p:nvSpPr>
        <p:spPr>
          <a:xfrm>
            <a:off x="9574682" y="2002626"/>
            <a:ext cx="2034706" cy="303503"/>
          </a:xfrm>
          <a:prstGeom prst="rect">
            <a:avLst/>
          </a:prstGeom>
          <a:ln>
            <a:noFill/>
          </a:ln>
        </p:spPr>
        <p:txBody>
          <a:bodyPr lIns="91440" tIns="91440" rIns="91440" bIns="91440" anchor="ctr">
            <a:noAutofit/>
          </a:bodyPr>
          <a:lstStyle>
            <a:lvl1pPr marL="224054" marR="0" indent="-224054" algn="l" defTabSz="914192"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54" marR="0" lvl="0" indent="-224054" algn="l" defTabSz="914192" rtl="0" eaLnBrk="1" fontAlgn="auto" latinLnBrk="0" hangingPunct="1">
              <a:lnSpc>
                <a:spcPct val="100000"/>
              </a:lnSpc>
              <a:spcBef>
                <a:spcPts val="0"/>
              </a:spcBef>
              <a:spcAft>
                <a:spcPts val="0"/>
              </a:spcAft>
              <a:buClrTx/>
              <a:buSzTx/>
              <a:tabLst/>
              <a:defRPr/>
            </a:pPr>
            <a:r>
              <a:rPr lang="en-US"/>
              <a:t>Lorem ipsum</a:t>
            </a:r>
          </a:p>
        </p:txBody>
      </p:sp>
      <p:sp>
        <p:nvSpPr>
          <p:cNvPr id="109" name="Text Placeholder 91">
            <a:extLst>
              <a:ext uri="{FF2B5EF4-FFF2-40B4-BE49-F238E27FC236}">
                <a16:creationId xmlns:a16="http://schemas.microsoft.com/office/drawing/2014/main" id="{C5B6AAA2-57D5-4204-BEB5-1CFB46CE75F5}"/>
              </a:ext>
            </a:extLst>
          </p:cNvPr>
          <p:cNvSpPr>
            <a:spLocks noGrp="1"/>
          </p:cNvSpPr>
          <p:nvPr userDrawn="1">
            <p:ph type="body" sz="quarter" idx="16" hasCustomPrompt="1"/>
          </p:nvPr>
        </p:nvSpPr>
        <p:spPr>
          <a:xfrm>
            <a:off x="9574682" y="2332361"/>
            <a:ext cx="2034706" cy="303503"/>
          </a:xfrm>
          <a:prstGeom prst="rect">
            <a:avLst/>
          </a:prstGeom>
          <a:ln>
            <a:noFill/>
          </a:ln>
        </p:spPr>
        <p:txBody>
          <a:bodyPr lIns="91440" tIns="91440" rIns="91440" bIns="91440" anchor="ctr">
            <a:noAutofit/>
          </a:bodyPr>
          <a:lstStyle>
            <a:lvl1pPr marL="224054" marR="0" indent="-224054" algn="l" defTabSz="914192"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54" marR="0" lvl="0" indent="-224054" algn="l" defTabSz="914192" rtl="0" eaLnBrk="1" fontAlgn="auto" latinLnBrk="0" hangingPunct="1">
              <a:lnSpc>
                <a:spcPct val="100000"/>
              </a:lnSpc>
              <a:spcBef>
                <a:spcPts val="0"/>
              </a:spcBef>
              <a:spcAft>
                <a:spcPts val="0"/>
              </a:spcAft>
              <a:buClrTx/>
              <a:buSzTx/>
              <a:tabLst/>
              <a:defRPr/>
            </a:pPr>
            <a:r>
              <a:rPr lang="en-US"/>
              <a:t>Lorem ipsum</a:t>
            </a:r>
          </a:p>
        </p:txBody>
      </p:sp>
      <p:sp>
        <p:nvSpPr>
          <p:cNvPr id="110" name="Text Placeholder 91">
            <a:extLst>
              <a:ext uri="{FF2B5EF4-FFF2-40B4-BE49-F238E27FC236}">
                <a16:creationId xmlns:a16="http://schemas.microsoft.com/office/drawing/2014/main" id="{A7C96285-E733-4433-90CF-3AD2ADB832A1}"/>
              </a:ext>
            </a:extLst>
          </p:cNvPr>
          <p:cNvSpPr>
            <a:spLocks noGrp="1"/>
          </p:cNvSpPr>
          <p:nvPr userDrawn="1">
            <p:ph type="body" sz="quarter" idx="17" hasCustomPrompt="1"/>
          </p:nvPr>
        </p:nvSpPr>
        <p:spPr>
          <a:xfrm>
            <a:off x="9574682" y="2662095"/>
            <a:ext cx="2034706" cy="303503"/>
          </a:xfrm>
          <a:prstGeom prst="rect">
            <a:avLst/>
          </a:prstGeom>
          <a:ln>
            <a:noFill/>
          </a:ln>
        </p:spPr>
        <p:txBody>
          <a:bodyPr lIns="91440" tIns="91440" rIns="91440" bIns="91440" anchor="ctr">
            <a:noAutofit/>
          </a:bodyPr>
          <a:lstStyle>
            <a:lvl1pPr marL="224054" marR="0" indent="-224054" algn="l" defTabSz="914192"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54" marR="0" lvl="0" indent="-224054" algn="l" defTabSz="914192" rtl="0" eaLnBrk="1" fontAlgn="auto" latinLnBrk="0" hangingPunct="1">
              <a:lnSpc>
                <a:spcPct val="100000"/>
              </a:lnSpc>
              <a:spcBef>
                <a:spcPts val="0"/>
              </a:spcBef>
              <a:spcAft>
                <a:spcPts val="0"/>
              </a:spcAft>
              <a:buClrTx/>
              <a:buSzTx/>
              <a:tabLst/>
              <a:defRPr/>
            </a:pPr>
            <a:r>
              <a:rPr lang="en-US"/>
              <a:t>Lorem ipsum</a:t>
            </a:r>
          </a:p>
        </p:txBody>
      </p:sp>
      <p:sp>
        <p:nvSpPr>
          <p:cNvPr id="111" name="Text Placeholder 91">
            <a:extLst>
              <a:ext uri="{FF2B5EF4-FFF2-40B4-BE49-F238E27FC236}">
                <a16:creationId xmlns:a16="http://schemas.microsoft.com/office/drawing/2014/main" id="{7C161A8B-BFFE-4B7A-80FF-AB6E735633A6}"/>
              </a:ext>
            </a:extLst>
          </p:cNvPr>
          <p:cNvSpPr>
            <a:spLocks noGrp="1"/>
          </p:cNvSpPr>
          <p:nvPr userDrawn="1">
            <p:ph type="body" sz="quarter" idx="18" hasCustomPrompt="1"/>
          </p:nvPr>
        </p:nvSpPr>
        <p:spPr>
          <a:xfrm>
            <a:off x="9574682" y="3682852"/>
            <a:ext cx="2034706" cy="303503"/>
          </a:xfrm>
          <a:prstGeom prst="rect">
            <a:avLst/>
          </a:prstGeom>
          <a:ln>
            <a:noFill/>
          </a:ln>
        </p:spPr>
        <p:txBody>
          <a:bodyPr lIns="91440" tIns="91440" rIns="91440" bIns="91440" anchor="ctr">
            <a:noAutofit/>
          </a:bodyPr>
          <a:lstStyle>
            <a:lvl1pPr marL="224054" marR="0" indent="-224054" algn="l" defTabSz="914192"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54" marR="0" lvl="0" indent="-224054" algn="l" defTabSz="914192" rtl="0" eaLnBrk="1" fontAlgn="auto" latinLnBrk="0" hangingPunct="1">
              <a:lnSpc>
                <a:spcPct val="100000"/>
              </a:lnSpc>
              <a:spcBef>
                <a:spcPts val="0"/>
              </a:spcBef>
              <a:spcAft>
                <a:spcPts val="0"/>
              </a:spcAft>
              <a:buClrTx/>
              <a:buSzTx/>
              <a:tabLst/>
              <a:defRPr/>
            </a:pPr>
            <a:r>
              <a:rPr lang="en-US"/>
              <a:t>Lorem ipsum</a:t>
            </a:r>
          </a:p>
        </p:txBody>
      </p:sp>
      <p:sp>
        <p:nvSpPr>
          <p:cNvPr id="112" name="Text Placeholder 91">
            <a:extLst>
              <a:ext uri="{FF2B5EF4-FFF2-40B4-BE49-F238E27FC236}">
                <a16:creationId xmlns:a16="http://schemas.microsoft.com/office/drawing/2014/main" id="{6A7BF1E6-DA75-48A0-8BC4-443847E3E96A}"/>
              </a:ext>
            </a:extLst>
          </p:cNvPr>
          <p:cNvSpPr>
            <a:spLocks noGrp="1"/>
          </p:cNvSpPr>
          <p:nvPr userDrawn="1">
            <p:ph type="body" sz="quarter" idx="19" hasCustomPrompt="1"/>
          </p:nvPr>
        </p:nvSpPr>
        <p:spPr>
          <a:xfrm>
            <a:off x="9574682" y="4086861"/>
            <a:ext cx="2034706" cy="303503"/>
          </a:xfrm>
          <a:prstGeom prst="rect">
            <a:avLst/>
          </a:prstGeom>
          <a:ln>
            <a:noFill/>
          </a:ln>
        </p:spPr>
        <p:txBody>
          <a:bodyPr lIns="91440" tIns="91440" rIns="91440" bIns="91440" anchor="ctr">
            <a:noAutofit/>
          </a:bodyPr>
          <a:lstStyle>
            <a:lvl1pPr marL="224054" marR="0" indent="-224054" algn="l" defTabSz="914192"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54" marR="0" lvl="0" indent="-224054" algn="l" defTabSz="914192" rtl="0" eaLnBrk="1" fontAlgn="auto" latinLnBrk="0" hangingPunct="1">
              <a:lnSpc>
                <a:spcPct val="100000"/>
              </a:lnSpc>
              <a:spcBef>
                <a:spcPts val="0"/>
              </a:spcBef>
              <a:spcAft>
                <a:spcPts val="0"/>
              </a:spcAft>
              <a:buClrTx/>
              <a:buSzTx/>
              <a:tabLst/>
              <a:defRPr/>
            </a:pPr>
            <a:r>
              <a:rPr lang="en-US"/>
              <a:t>Lorem ipsum</a:t>
            </a:r>
          </a:p>
        </p:txBody>
      </p:sp>
      <p:sp>
        <p:nvSpPr>
          <p:cNvPr id="113" name="Text Placeholder 91">
            <a:extLst>
              <a:ext uri="{FF2B5EF4-FFF2-40B4-BE49-F238E27FC236}">
                <a16:creationId xmlns:a16="http://schemas.microsoft.com/office/drawing/2014/main" id="{AC85FCC8-A778-4A62-80A8-E2C8200C41A2}"/>
              </a:ext>
            </a:extLst>
          </p:cNvPr>
          <p:cNvSpPr>
            <a:spLocks noGrp="1"/>
          </p:cNvSpPr>
          <p:nvPr userDrawn="1">
            <p:ph type="body" sz="quarter" idx="20" hasCustomPrompt="1"/>
          </p:nvPr>
        </p:nvSpPr>
        <p:spPr>
          <a:xfrm>
            <a:off x="9574682" y="4490869"/>
            <a:ext cx="2034706" cy="303503"/>
          </a:xfrm>
          <a:prstGeom prst="rect">
            <a:avLst/>
          </a:prstGeom>
          <a:ln>
            <a:noFill/>
          </a:ln>
        </p:spPr>
        <p:txBody>
          <a:bodyPr lIns="91440" tIns="91440" rIns="91440" bIns="91440" anchor="ctr">
            <a:noAutofit/>
          </a:bodyPr>
          <a:lstStyle>
            <a:lvl1pPr marL="224054" marR="0" indent="-224054" algn="l" defTabSz="914192"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54" marR="0" lvl="0" indent="-224054" algn="l" defTabSz="914192" rtl="0" eaLnBrk="1" fontAlgn="auto" latinLnBrk="0" hangingPunct="1">
              <a:lnSpc>
                <a:spcPct val="100000"/>
              </a:lnSpc>
              <a:spcBef>
                <a:spcPts val="0"/>
              </a:spcBef>
              <a:spcAft>
                <a:spcPts val="0"/>
              </a:spcAft>
              <a:buClrTx/>
              <a:buSzTx/>
              <a:tabLst/>
              <a:defRPr/>
            </a:pPr>
            <a:r>
              <a:rPr lang="en-US"/>
              <a:t>Lorem ipsum</a:t>
            </a:r>
          </a:p>
        </p:txBody>
      </p:sp>
      <p:sp>
        <p:nvSpPr>
          <p:cNvPr id="42" name="Rectangle 41">
            <a:extLst>
              <a:ext uri="{FF2B5EF4-FFF2-40B4-BE49-F238E27FC236}">
                <a16:creationId xmlns:a16="http://schemas.microsoft.com/office/drawing/2014/main" id="{48FDD436-4968-F143-B582-AD1B679EA33C}"/>
              </a:ext>
            </a:extLst>
          </p:cNvPr>
          <p:cNvSpPr/>
          <p:nvPr userDrawn="1"/>
        </p:nvSpPr>
        <p:spPr>
          <a:xfrm>
            <a:off x="4649154" y="1930470"/>
            <a:ext cx="198232" cy="198232"/>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rgbClr val="EAEAEA">
                  <a:lumMod val="50000"/>
                </a:srgbClr>
              </a:solidFill>
              <a:latin typeface="Segoe UI Semilight"/>
            </a:endParaRPr>
          </a:p>
        </p:txBody>
      </p:sp>
      <p:sp>
        <p:nvSpPr>
          <p:cNvPr id="43" name="Rectangle 42">
            <a:extLst>
              <a:ext uri="{FF2B5EF4-FFF2-40B4-BE49-F238E27FC236}">
                <a16:creationId xmlns:a16="http://schemas.microsoft.com/office/drawing/2014/main" id="{15C9C603-F373-034D-BD23-5C34AFE2AE9B}"/>
              </a:ext>
            </a:extLst>
          </p:cNvPr>
          <p:cNvSpPr/>
          <p:nvPr userDrawn="1"/>
        </p:nvSpPr>
        <p:spPr>
          <a:xfrm>
            <a:off x="5175095" y="2263967"/>
            <a:ext cx="203825" cy="203825"/>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rgbClr val="EAEAEA">
                  <a:lumMod val="50000"/>
                </a:srgbClr>
              </a:solidFill>
              <a:latin typeface="Segoe UI Semilight"/>
            </a:endParaRPr>
          </a:p>
        </p:txBody>
      </p:sp>
      <p:sp>
        <p:nvSpPr>
          <p:cNvPr id="44" name="Rectangle 43">
            <a:extLst>
              <a:ext uri="{FF2B5EF4-FFF2-40B4-BE49-F238E27FC236}">
                <a16:creationId xmlns:a16="http://schemas.microsoft.com/office/drawing/2014/main" id="{1C73D507-7DBC-ED4F-83CC-0057759A0613}"/>
              </a:ext>
            </a:extLst>
          </p:cNvPr>
          <p:cNvSpPr/>
          <p:nvPr userDrawn="1"/>
        </p:nvSpPr>
        <p:spPr>
          <a:xfrm>
            <a:off x="4479685" y="2581041"/>
            <a:ext cx="205838" cy="205838"/>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rgbClr val="EAEAEA">
                  <a:lumMod val="50000"/>
                </a:srgbClr>
              </a:solidFill>
              <a:latin typeface="Segoe UI Semilight"/>
            </a:endParaRPr>
          </a:p>
        </p:txBody>
      </p:sp>
      <p:sp>
        <p:nvSpPr>
          <p:cNvPr id="45" name="Rounded Rectangle 35">
            <a:extLst>
              <a:ext uri="{FF2B5EF4-FFF2-40B4-BE49-F238E27FC236}">
                <a16:creationId xmlns:a16="http://schemas.microsoft.com/office/drawing/2014/main" id="{476199A9-A41D-3549-AB4C-B00BB9CE6053}"/>
              </a:ext>
            </a:extLst>
          </p:cNvPr>
          <p:cNvSpPr/>
          <p:nvPr userDrawn="1"/>
        </p:nvSpPr>
        <p:spPr>
          <a:xfrm>
            <a:off x="7547153" y="3797862"/>
            <a:ext cx="682685" cy="143428"/>
          </a:xfrm>
          <a:prstGeom prst="roundRect">
            <a:avLst>
              <a:gd name="adj" fmla="val 0"/>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rgbClr val="EAEAEA">
                  <a:lumMod val="50000"/>
                </a:srgbClr>
              </a:solidFill>
              <a:latin typeface="Segoe UI" panose="020B0502040204020203" pitchFamily="34" charset="0"/>
              <a:cs typeface="Segoe UI" panose="020B0502040204020203" pitchFamily="34" charset="0"/>
            </a:endParaRPr>
          </a:p>
        </p:txBody>
      </p:sp>
      <p:sp>
        <p:nvSpPr>
          <p:cNvPr id="46" name="Rounded Rectangle 37">
            <a:extLst>
              <a:ext uri="{FF2B5EF4-FFF2-40B4-BE49-F238E27FC236}">
                <a16:creationId xmlns:a16="http://schemas.microsoft.com/office/drawing/2014/main" id="{6E761C68-62CD-5E47-A06B-4121FD1C2F08}"/>
              </a:ext>
            </a:extLst>
          </p:cNvPr>
          <p:cNvSpPr/>
          <p:nvPr userDrawn="1"/>
        </p:nvSpPr>
        <p:spPr>
          <a:xfrm>
            <a:off x="7558903" y="4196397"/>
            <a:ext cx="997378" cy="143428"/>
          </a:xfrm>
          <a:prstGeom prst="roundRect">
            <a:avLst>
              <a:gd name="adj" fmla="val 0"/>
            </a:avLst>
          </a:prstGeom>
          <a:solidFill>
            <a:srgbClr val="F4A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rgbClr val="EAEAEA">
                  <a:lumMod val="50000"/>
                </a:srgbClr>
              </a:solidFill>
              <a:latin typeface="Segoe UI" panose="020B0502040204020203" pitchFamily="34" charset="0"/>
              <a:cs typeface="Segoe UI" panose="020B0502040204020203" pitchFamily="34" charset="0"/>
            </a:endParaRPr>
          </a:p>
        </p:txBody>
      </p:sp>
      <p:sp>
        <p:nvSpPr>
          <p:cNvPr id="47" name="Rounded Rectangle 39">
            <a:extLst>
              <a:ext uri="{FF2B5EF4-FFF2-40B4-BE49-F238E27FC236}">
                <a16:creationId xmlns:a16="http://schemas.microsoft.com/office/drawing/2014/main" id="{8202D980-920E-5243-8C44-D7B99A602236}"/>
              </a:ext>
            </a:extLst>
          </p:cNvPr>
          <p:cNvSpPr/>
          <p:nvPr userDrawn="1"/>
        </p:nvSpPr>
        <p:spPr>
          <a:xfrm>
            <a:off x="7558901" y="4594932"/>
            <a:ext cx="1414597" cy="143428"/>
          </a:xfrm>
          <a:prstGeom prst="roundRect">
            <a:avLst>
              <a:gd name="adj" fmla="val 0"/>
            </a:avLst>
          </a:prstGeom>
          <a:solidFill>
            <a:srgbClr val="A9E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rgbClr val="EAEAEA">
                  <a:lumMod val="50000"/>
                </a:srgbClr>
              </a:solidFill>
              <a:latin typeface="Segoe UI" panose="020B0502040204020203" pitchFamily="34" charset="0"/>
              <a:cs typeface="Segoe UI" panose="020B0502040204020203" pitchFamily="34" charset="0"/>
            </a:endParaRPr>
          </a:p>
        </p:txBody>
      </p:sp>
      <p:sp>
        <p:nvSpPr>
          <p:cNvPr id="48" name="Rectangle: Rounded Corners 19">
            <a:extLst>
              <a:ext uri="{FF2B5EF4-FFF2-40B4-BE49-F238E27FC236}">
                <a16:creationId xmlns:a16="http://schemas.microsoft.com/office/drawing/2014/main" id="{151ED28B-9E96-3D49-A907-AA7A2E1D363C}"/>
              </a:ext>
            </a:extLst>
          </p:cNvPr>
          <p:cNvSpPr/>
          <p:nvPr userDrawn="1"/>
        </p:nvSpPr>
        <p:spPr bwMode="auto">
          <a:xfrm>
            <a:off x="7558900" y="1775513"/>
            <a:ext cx="588801" cy="143428"/>
          </a:xfrm>
          <a:prstGeom prst="roundRect">
            <a:avLst>
              <a:gd name="adj" fmla="val 0"/>
            </a:avLst>
          </a:prstGeom>
          <a:solidFill>
            <a:srgbClr val="F465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49" name="Rectangle: Rounded Corners 20">
            <a:extLst>
              <a:ext uri="{FF2B5EF4-FFF2-40B4-BE49-F238E27FC236}">
                <a16:creationId xmlns:a16="http://schemas.microsoft.com/office/drawing/2014/main" id="{AD539DC1-4652-4844-80C6-EC9C6944EF98}"/>
              </a:ext>
            </a:extLst>
          </p:cNvPr>
          <p:cNvSpPr/>
          <p:nvPr userDrawn="1"/>
        </p:nvSpPr>
        <p:spPr bwMode="auto">
          <a:xfrm>
            <a:off x="7558900" y="2095271"/>
            <a:ext cx="1695329" cy="143428"/>
          </a:xfrm>
          <a:prstGeom prst="roundRect">
            <a:avLst>
              <a:gd name="adj" fmla="val 0"/>
            </a:avLst>
          </a:prstGeom>
          <a:solidFill>
            <a:srgbClr val="A9E5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50" name="Rectangle: Rounded Corners 21">
            <a:extLst>
              <a:ext uri="{FF2B5EF4-FFF2-40B4-BE49-F238E27FC236}">
                <a16:creationId xmlns:a16="http://schemas.microsoft.com/office/drawing/2014/main" id="{211EBC47-659E-894E-9E68-E0E477011630}"/>
              </a:ext>
            </a:extLst>
          </p:cNvPr>
          <p:cNvSpPr/>
          <p:nvPr userDrawn="1"/>
        </p:nvSpPr>
        <p:spPr bwMode="auto">
          <a:xfrm>
            <a:off x="7558902" y="2415027"/>
            <a:ext cx="1414597" cy="143428"/>
          </a:xfrm>
          <a:prstGeom prst="roundRect">
            <a:avLst>
              <a:gd name="adj" fmla="val 0"/>
            </a:avLst>
          </a:prstGeom>
          <a:solidFill>
            <a:srgbClr val="43A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52" name="Rectangle: Rounded Corners 22">
            <a:extLst>
              <a:ext uri="{FF2B5EF4-FFF2-40B4-BE49-F238E27FC236}">
                <a16:creationId xmlns:a16="http://schemas.microsoft.com/office/drawing/2014/main" id="{4177B9F8-8FC9-C144-BE97-CC3F7603DF85}"/>
              </a:ext>
            </a:extLst>
          </p:cNvPr>
          <p:cNvSpPr/>
          <p:nvPr userDrawn="1"/>
        </p:nvSpPr>
        <p:spPr bwMode="auto">
          <a:xfrm>
            <a:off x="7558902" y="2734785"/>
            <a:ext cx="776089" cy="143428"/>
          </a:xfrm>
          <a:prstGeom prst="roundRect">
            <a:avLst>
              <a:gd name="adj" fmla="val 0"/>
            </a:avLst>
          </a:prstGeom>
          <a:solidFill>
            <a:srgbClr val="F4A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5" name="Picture Placeholder 4">
            <a:extLst>
              <a:ext uri="{FF2B5EF4-FFF2-40B4-BE49-F238E27FC236}">
                <a16:creationId xmlns:a16="http://schemas.microsoft.com/office/drawing/2014/main" id="{20BF48A3-9343-E540-BADB-558356A51D19}"/>
              </a:ext>
            </a:extLst>
          </p:cNvPr>
          <p:cNvSpPr>
            <a:spLocks noGrp="1"/>
          </p:cNvSpPr>
          <p:nvPr>
            <p:ph type="pic" sz="quarter" idx="21" hasCustomPrompt="1"/>
          </p:nvPr>
        </p:nvSpPr>
        <p:spPr>
          <a:xfrm>
            <a:off x="3359411" y="5612954"/>
            <a:ext cx="409865" cy="415296"/>
          </a:xfrm>
          <a:prstGeom prst="rect">
            <a:avLst/>
          </a:prstGeom>
        </p:spPr>
        <p:txBody>
          <a:bodyPr/>
          <a:lstStyle>
            <a:lvl1pPr>
              <a:defRPr sz="800"/>
            </a:lvl1pPr>
          </a:lstStyle>
          <a:p>
            <a:r>
              <a:rPr lang="en-US"/>
              <a:t>icon</a:t>
            </a:r>
          </a:p>
        </p:txBody>
      </p:sp>
      <p:sp>
        <p:nvSpPr>
          <p:cNvPr id="64" name="Picture Placeholder 4">
            <a:extLst>
              <a:ext uri="{FF2B5EF4-FFF2-40B4-BE49-F238E27FC236}">
                <a16:creationId xmlns:a16="http://schemas.microsoft.com/office/drawing/2014/main" id="{56BDB28F-B91F-5F41-BA98-7F6F2C773D44}"/>
              </a:ext>
            </a:extLst>
          </p:cNvPr>
          <p:cNvSpPr>
            <a:spLocks noGrp="1"/>
          </p:cNvSpPr>
          <p:nvPr>
            <p:ph type="pic" sz="quarter" idx="22" hasCustomPrompt="1"/>
          </p:nvPr>
        </p:nvSpPr>
        <p:spPr>
          <a:xfrm>
            <a:off x="3879671" y="5609148"/>
            <a:ext cx="409865" cy="415296"/>
          </a:xfrm>
          <a:prstGeom prst="rect">
            <a:avLst/>
          </a:prstGeom>
        </p:spPr>
        <p:txBody>
          <a:bodyPr/>
          <a:lstStyle>
            <a:lvl1pPr>
              <a:defRPr sz="800"/>
            </a:lvl1pPr>
          </a:lstStyle>
          <a:p>
            <a:r>
              <a:rPr lang="en-US"/>
              <a:t>icon</a:t>
            </a:r>
          </a:p>
        </p:txBody>
      </p:sp>
      <p:sp>
        <p:nvSpPr>
          <p:cNvPr id="65" name="Picture Placeholder 4">
            <a:extLst>
              <a:ext uri="{FF2B5EF4-FFF2-40B4-BE49-F238E27FC236}">
                <a16:creationId xmlns:a16="http://schemas.microsoft.com/office/drawing/2014/main" id="{9BD33D0A-3BB0-854F-8F5F-E1B195CCA77C}"/>
              </a:ext>
            </a:extLst>
          </p:cNvPr>
          <p:cNvSpPr>
            <a:spLocks noGrp="1"/>
          </p:cNvSpPr>
          <p:nvPr>
            <p:ph type="pic" sz="quarter" idx="23" hasCustomPrompt="1"/>
          </p:nvPr>
        </p:nvSpPr>
        <p:spPr>
          <a:xfrm>
            <a:off x="4399930" y="5621914"/>
            <a:ext cx="409865" cy="415296"/>
          </a:xfrm>
          <a:prstGeom prst="rect">
            <a:avLst/>
          </a:prstGeom>
        </p:spPr>
        <p:txBody>
          <a:bodyPr/>
          <a:lstStyle>
            <a:lvl1pPr>
              <a:defRPr sz="800"/>
            </a:lvl1pPr>
          </a:lstStyle>
          <a:p>
            <a:r>
              <a:rPr lang="en-US"/>
              <a:t>icon</a:t>
            </a:r>
          </a:p>
        </p:txBody>
      </p:sp>
      <p:sp>
        <p:nvSpPr>
          <p:cNvPr id="66" name="Picture Placeholder 4">
            <a:extLst>
              <a:ext uri="{FF2B5EF4-FFF2-40B4-BE49-F238E27FC236}">
                <a16:creationId xmlns:a16="http://schemas.microsoft.com/office/drawing/2014/main" id="{F4B1316A-4A40-2E4B-A13E-29D44517286A}"/>
              </a:ext>
            </a:extLst>
          </p:cNvPr>
          <p:cNvSpPr>
            <a:spLocks noGrp="1"/>
          </p:cNvSpPr>
          <p:nvPr>
            <p:ph type="pic" sz="quarter" idx="24" hasCustomPrompt="1"/>
          </p:nvPr>
        </p:nvSpPr>
        <p:spPr>
          <a:xfrm>
            <a:off x="4920190" y="5609148"/>
            <a:ext cx="409865" cy="415296"/>
          </a:xfrm>
          <a:prstGeom prst="rect">
            <a:avLst/>
          </a:prstGeom>
        </p:spPr>
        <p:txBody>
          <a:bodyPr/>
          <a:lstStyle>
            <a:lvl1pPr>
              <a:defRPr sz="800"/>
            </a:lvl1pPr>
          </a:lstStyle>
          <a:p>
            <a:r>
              <a:rPr lang="en-US"/>
              <a:t>icon</a:t>
            </a:r>
          </a:p>
        </p:txBody>
      </p:sp>
      <p:sp>
        <p:nvSpPr>
          <p:cNvPr id="67" name="Picture Placeholder 4">
            <a:extLst>
              <a:ext uri="{FF2B5EF4-FFF2-40B4-BE49-F238E27FC236}">
                <a16:creationId xmlns:a16="http://schemas.microsoft.com/office/drawing/2014/main" id="{5077DBE6-2393-F349-8D87-51B3200B5BEA}"/>
              </a:ext>
            </a:extLst>
          </p:cNvPr>
          <p:cNvSpPr>
            <a:spLocks noGrp="1"/>
          </p:cNvSpPr>
          <p:nvPr>
            <p:ph type="pic" sz="quarter" idx="25" hasCustomPrompt="1"/>
          </p:nvPr>
        </p:nvSpPr>
        <p:spPr>
          <a:xfrm>
            <a:off x="5440451" y="5621914"/>
            <a:ext cx="409865" cy="415296"/>
          </a:xfrm>
          <a:prstGeom prst="rect">
            <a:avLst/>
          </a:prstGeom>
        </p:spPr>
        <p:txBody>
          <a:bodyPr/>
          <a:lstStyle>
            <a:lvl1pPr>
              <a:defRPr sz="800"/>
            </a:lvl1pPr>
          </a:lstStyle>
          <a:p>
            <a:r>
              <a:rPr lang="en-US"/>
              <a:t>icon</a:t>
            </a:r>
          </a:p>
        </p:txBody>
      </p:sp>
      <p:sp>
        <p:nvSpPr>
          <p:cNvPr id="68" name="Picture Placeholder 4">
            <a:extLst>
              <a:ext uri="{FF2B5EF4-FFF2-40B4-BE49-F238E27FC236}">
                <a16:creationId xmlns:a16="http://schemas.microsoft.com/office/drawing/2014/main" id="{838FEA4F-1856-644A-ADD5-852D4C6CBA0E}"/>
              </a:ext>
            </a:extLst>
          </p:cNvPr>
          <p:cNvSpPr>
            <a:spLocks noGrp="1"/>
          </p:cNvSpPr>
          <p:nvPr>
            <p:ph type="pic" sz="quarter" idx="26" hasCustomPrompt="1"/>
          </p:nvPr>
        </p:nvSpPr>
        <p:spPr>
          <a:xfrm>
            <a:off x="3359411" y="6111186"/>
            <a:ext cx="409865" cy="415296"/>
          </a:xfrm>
          <a:prstGeom prst="rect">
            <a:avLst/>
          </a:prstGeom>
        </p:spPr>
        <p:txBody>
          <a:bodyPr/>
          <a:lstStyle>
            <a:lvl1pPr>
              <a:defRPr sz="800"/>
            </a:lvl1pPr>
          </a:lstStyle>
          <a:p>
            <a:r>
              <a:rPr lang="en-US"/>
              <a:t>icon</a:t>
            </a:r>
          </a:p>
        </p:txBody>
      </p:sp>
      <p:sp>
        <p:nvSpPr>
          <p:cNvPr id="69" name="Picture Placeholder 4">
            <a:extLst>
              <a:ext uri="{FF2B5EF4-FFF2-40B4-BE49-F238E27FC236}">
                <a16:creationId xmlns:a16="http://schemas.microsoft.com/office/drawing/2014/main" id="{FEA6B667-7FA2-C94D-A0A1-A63250D626AE}"/>
              </a:ext>
            </a:extLst>
          </p:cNvPr>
          <p:cNvSpPr>
            <a:spLocks noGrp="1"/>
          </p:cNvSpPr>
          <p:nvPr>
            <p:ph type="pic" sz="quarter" idx="27" hasCustomPrompt="1"/>
          </p:nvPr>
        </p:nvSpPr>
        <p:spPr>
          <a:xfrm>
            <a:off x="3879671" y="6107380"/>
            <a:ext cx="409865" cy="415296"/>
          </a:xfrm>
          <a:prstGeom prst="rect">
            <a:avLst/>
          </a:prstGeom>
        </p:spPr>
        <p:txBody>
          <a:bodyPr/>
          <a:lstStyle>
            <a:lvl1pPr>
              <a:defRPr sz="800"/>
            </a:lvl1pPr>
          </a:lstStyle>
          <a:p>
            <a:r>
              <a:rPr lang="en-US"/>
              <a:t>icon</a:t>
            </a:r>
          </a:p>
        </p:txBody>
      </p:sp>
      <p:sp>
        <p:nvSpPr>
          <p:cNvPr id="70" name="Picture Placeholder 4">
            <a:extLst>
              <a:ext uri="{FF2B5EF4-FFF2-40B4-BE49-F238E27FC236}">
                <a16:creationId xmlns:a16="http://schemas.microsoft.com/office/drawing/2014/main" id="{71A857C5-E3EE-B144-8782-FAEF1E387FDB}"/>
              </a:ext>
            </a:extLst>
          </p:cNvPr>
          <p:cNvSpPr>
            <a:spLocks noGrp="1"/>
          </p:cNvSpPr>
          <p:nvPr>
            <p:ph type="pic" sz="quarter" idx="28" hasCustomPrompt="1"/>
          </p:nvPr>
        </p:nvSpPr>
        <p:spPr>
          <a:xfrm>
            <a:off x="4399930" y="6120146"/>
            <a:ext cx="409865" cy="415296"/>
          </a:xfrm>
          <a:prstGeom prst="rect">
            <a:avLst/>
          </a:prstGeom>
        </p:spPr>
        <p:txBody>
          <a:bodyPr/>
          <a:lstStyle>
            <a:lvl1pPr>
              <a:defRPr sz="800"/>
            </a:lvl1pPr>
          </a:lstStyle>
          <a:p>
            <a:r>
              <a:rPr lang="en-US"/>
              <a:t>icon</a:t>
            </a:r>
          </a:p>
        </p:txBody>
      </p:sp>
      <p:sp>
        <p:nvSpPr>
          <p:cNvPr id="71" name="Picture Placeholder 4">
            <a:extLst>
              <a:ext uri="{FF2B5EF4-FFF2-40B4-BE49-F238E27FC236}">
                <a16:creationId xmlns:a16="http://schemas.microsoft.com/office/drawing/2014/main" id="{DF77D567-0B65-A540-B533-50987E567971}"/>
              </a:ext>
            </a:extLst>
          </p:cNvPr>
          <p:cNvSpPr>
            <a:spLocks noGrp="1"/>
          </p:cNvSpPr>
          <p:nvPr>
            <p:ph type="pic" sz="quarter" idx="29" hasCustomPrompt="1"/>
          </p:nvPr>
        </p:nvSpPr>
        <p:spPr>
          <a:xfrm>
            <a:off x="4920190" y="6107380"/>
            <a:ext cx="409865" cy="415296"/>
          </a:xfrm>
          <a:prstGeom prst="rect">
            <a:avLst/>
          </a:prstGeom>
        </p:spPr>
        <p:txBody>
          <a:bodyPr/>
          <a:lstStyle>
            <a:lvl1pPr>
              <a:defRPr sz="800"/>
            </a:lvl1pPr>
          </a:lstStyle>
          <a:p>
            <a:r>
              <a:rPr lang="en-US"/>
              <a:t>icon</a:t>
            </a:r>
          </a:p>
        </p:txBody>
      </p:sp>
      <p:sp>
        <p:nvSpPr>
          <p:cNvPr id="72" name="Picture Placeholder 4">
            <a:extLst>
              <a:ext uri="{FF2B5EF4-FFF2-40B4-BE49-F238E27FC236}">
                <a16:creationId xmlns:a16="http://schemas.microsoft.com/office/drawing/2014/main" id="{6069EA76-84F2-FD4D-B208-CCB29711E266}"/>
              </a:ext>
            </a:extLst>
          </p:cNvPr>
          <p:cNvSpPr>
            <a:spLocks noGrp="1"/>
          </p:cNvSpPr>
          <p:nvPr>
            <p:ph type="pic" sz="quarter" idx="30" hasCustomPrompt="1"/>
          </p:nvPr>
        </p:nvSpPr>
        <p:spPr>
          <a:xfrm>
            <a:off x="5440451" y="6120146"/>
            <a:ext cx="409865" cy="415296"/>
          </a:xfrm>
          <a:prstGeom prst="rect">
            <a:avLst/>
          </a:prstGeom>
        </p:spPr>
        <p:txBody>
          <a:bodyPr/>
          <a:lstStyle>
            <a:lvl1pPr>
              <a:defRPr sz="800"/>
            </a:lvl1pPr>
          </a:lstStyle>
          <a:p>
            <a:r>
              <a:rPr lang="en-US"/>
              <a:t>icon</a:t>
            </a:r>
          </a:p>
        </p:txBody>
      </p:sp>
      <p:sp>
        <p:nvSpPr>
          <p:cNvPr id="73" name="Picture Placeholder 4">
            <a:extLst>
              <a:ext uri="{FF2B5EF4-FFF2-40B4-BE49-F238E27FC236}">
                <a16:creationId xmlns:a16="http://schemas.microsoft.com/office/drawing/2014/main" id="{FF88852B-067F-1643-B1D0-A31E068AFD14}"/>
              </a:ext>
            </a:extLst>
          </p:cNvPr>
          <p:cNvSpPr>
            <a:spLocks noGrp="1"/>
          </p:cNvSpPr>
          <p:nvPr>
            <p:ph type="pic" sz="quarter" idx="31" hasCustomPrompt="1"/>
          </p:nvPr>
        </p:nvSpPr>
        <p:spPr>
          <a:xfrm>
            <a:off x="7455592" y="5609798"/>
            <a:ext cx="409865" cy="415296"/>
          </a:xfrm>
          <a:prstGeom prst="rect">
            <a:avLst/>
          </a:prstGeom>
        </p:spPr>
        <p:txBody>
          <a:bodyPr/>
          <a:lstStyle>
            <a:lvl1pPr>
              <a:defRPr sz="800"/>
            </a:lvl1pPr>
          </a:lstStyle>
          <a:p>
            <a:r>
              <a:rPr lang="en-US"/>
              <a:t>icon</a:t>
            </a:r>
          </a:p>
        </p:txBody>
      </p:sp>
      <p:sp>
        <p:nvSpPr>
          <p:cNvPr id="74" name="Picture Placeholder 4">
            <a:extLst>
              <a:ext uri="{FF2B5EF4-FFF2-40B4-BE49-F238E27FC236}">
                <a16:creationId xmlns:a16="http://schemas.microsoft.com/office/drawing/2014/main" id="{B6CC0018-F546-4D4C-B087-963FC845315A}"/>
              </a:ext>
            </a:extLst>
          </p:cNvPr>
          <p:cNvSpPr>
            <a:spLocks noGrp="1"/>
          </p:cNvSpPr>
          <p:nvPr>
            <p:ph type="pic" sz="quarter" idx="32" hasCustomPrompt="1"/>
          </p:nvPr>
        </p:nvSpPr>
        <p:spPr>
          <a:xfrm>
            <a:off x="7975853" y="5605992"/>
            <a:ext cx="409865" cy="415296"/>
          </a:xfrm>
          <a:prstGeom prst="rect">
            <a:avLst/>
          </a:prstGeom>
        </p:spPr>
        <p:txBody>
          <a:bodyPr/>
          <a:lstStyle>
            <a:lvl1pPr>
              <a:defRPr sz="800"/>
            </a:lvl1pPr>
          </a:lstStyle>
          <a:p>
            <a:r>
              <a:rPr lang="en-US"/>
              <a:t>icon</a:t>
            </a:r>
          </a:p>
        </p:txBody>
      </p:sp>
      <p:sp>
        <p:nvSpPr>
          <p:cNvPr id="75" name="Picture Placeholder 4">
            <a:extLst>
              <a:ext uri="{FF2B5EF4-FFF2-40B4-BE49-F238E27FC236}">
                <a16:creationId xmlns:a16="http://schemas.microsoft.com/office/drawing/2014/main" id="{F2EB9DE0-5AFD-E74F-935A-06740684FB15}"/>
              </a:ext>
            </a:extLst>
          </p:cNvPr>
          <p:cNvSpPr>
            <a:spLocks noGrp="1"/>
          </p:cNvSpPr>
          <p:nvPr>
            <p:ph type="pic" sz="quarter" idx="33" hasCustomPrompt="1"/>
          </p:nvPr>
        </p:nvSpPr>
        <p:spPr>
          <a:xfrm>
            <a:off x="8496112" y="5618757"/>
            <a:ext cx="409865" cy="415296"/>
          </a:xfrm>
          <a:prstGeom prst="rect">
            <a:avLst/>
          </a:prstGeom>
        </p:spPr>
        <p:txBody>
          <a:bodyPr/>
          <a:lstStyle>
            <a:lvl1pPr>
              <a:defRPr sz="800"/>
            </a:lvl1pPr>
          </a:lstStyle>
          <a:p>
            <a:r>
              <a:rPr lang="en-US"/>
              <a:t>icon</a:t>
            </a:r>
          </a:p>
        </p:txBody>
      </p:sp>
      <p:sp>
        <p:nvSpPr>
          <p:cNvPr id="76" name="Picture Placeholder 4">
            <a:extLst>
              <a:ext uri="{FF2B5EF4-FFF2-40B4-BE49-F238E27FC236}">
                <a16:creationId xmlns:a16="http://schemas.microsoft.com/office/drawing/2014/main" id="{EC909D05-2ECD-C549-A80A-6073B55CD7CB}"/>
              </a:ext>
            </a:extLst>
          </p:cNvPr>
          <p:cNvSpPr>
            <a:spLocks noGrp="1"/>
          </p:cNvSpPr>
          <p:nvPr>
            <p:ph type="pic" sz="quarter" idx="34" hasCustomPrompt="1"/>
          </p:nvPr>
        </p:nvSpPr>
        <p:spPr>
          <a:xfrm>
            <a:off x="9016372" y="5605992"/>
            <a:ext cx="409865" cy="415296"/>
          </a:xfrm>
          <a:prstGeom prst="rect">
            <a:avLst/>
          </a:prstGeom>
        </p:spPr>
        <p:txBody>
          <a:bodyPr/>
          <a:lstStyle>
            <a:lvl1pPr>
              <a:defRPr sz="800"/>
            </a:lvl1pPr>
          </a:lstStyle>
          <a:p>
            <a:r>
              <a:rPr lang="en-US"/>
              <a:t>icon</a:t>
            </a:r>
          </a:p>
        </p:txBody>
      </p:sp>
      <p:sp>
        <p:nvSpPr>
          <p:cNvPr id="77" name="Picture Placeholder 4">
            <a:extLst>
              <a:ext uri="{FF2B5EF4-FFF2-40B4-BE49-F238E27FC236}">
                <a16:creationId xmlns:a16="http://schemas.microsoft.com/office/drawing/2014/main" id="{8DBCE1DC-7516-FE43-96B0-9F2F18C76511}"/>
              </a:ext>
            </a:extLst>
          </p:cNvPr>
          <p:cNvSpPr>
            <a:spLocks noGrp="1"/>
          </p:cNvSpPr>
          <p:nvPr>
            <p:ph type="pic" sz="quarter" idx="35" hasCustomPrompt="1"/>
          </p:nvPr>
        </p:nvSpPr>
        <p:spPr>
          <a:xfrm>
            <a:off x="9536633" y="5618757"/>
            <a:ext cx="409865" cy="415296"/>
          </a:xfrm>
          <a:prstGeom prst="rect">
            <a:avLst/>
          </a:prstGeom>
        </p:spPr>
        <p:txBody>
          <a:bodyPr/>
          <a:lstStyle>
            <a:lvl1pPr>
              <a:defRPr sz="800"/>
            </a:lvl1pPr>
          </a:lstStyle>
          <a:p>
            <a:r>
              <a:rPr lang="en-US"/>
              <a:t>icon</a:t>
            </a:r>
          </a:p>
        </p:txBody>
      </p:sp>
      <p:sp>
        <p:nvSpPr>
          <p:cNvPr id="83" name="Picture Placeholder 4">
            <a:extLst>
              <a:ext uri="{FF2B5EF4-FFF2-40B4-BE49-F238E27FC236}">
                <a16:creationId xmlns:a16="http://schemas.microsoft.com/office/drawing/2014/main" id="{8A79811B-693F-AF41-A6D1-B611176BF44C}"/>
              </a:ext>
            </a:extLst>
          </p:cNvPr>
          <p:cNvSpPr>
            <a:spLocks noGrp="1"/>
          </p:cNvSpPr>
          <p:nvPr>
            <p:ph type="pic" sz="quarter" idx="36" hasCustomPrompt="1"/>
          </p:nvPr>
        </p:nvSpPr>
        <p:spPr>
          <a:xfrm>
            <a:off x="7455592" y="6108030"/>
            <a:ext cx="409865" cy="415296"/>
          </a:xfrm>
          <a:prstGeom prst="rect">
            <a:avLst/>
          </a:prstGeom>
        </p:spPr>
        <p:txBody>
          <a:bodyPr/>
          <a:lstStyle>
            <a:lvl1pPr>
              <a:defRPr sz="800"/>
            </a:lvl1pPr>
          </a:lstStyle>
          <a:p>
            <a:r>
              <a:rPr lang="en-US"/>
              <a:t>icon</a:t>
            </a:r>
          </a:p>
        </p:txBody>
      </p:sp>
      <p:sp>
        <p:nvSpPr>
          <p:cNvPr id="85" name="Picture Placeholder 4">
            <a:extLst>
              <a:ext uri="{FF2B5EF4-FFF2-40B4-BE49-F238E27FC236}">
                <a16:creationId xmlns:a16="http://schemas.microsoft.com/office/drawing/2014/main" id="{12F9A4E7-EB34-4544-A35E-7C00EE5A933E}"/>
              </a:ext>
            </a:extLst>
          </p:cNvPr>
          <p:cNvSpPr>
            <a:spLocks noGrp="1"/>
          </p:cNvSpPr>
          <p:nvPr>
            <p:ph type="pic" sz="quarter" idx="37" hasCustomPrompt="1"/>
          </p:nvPr>
        </p:nvSpPr>
        <p:spPr>
          <a:xfrm>
            <a:off x="7975853" y="6104225"/>
            <a:ext cx="409865" cy="415296"/>
          </a:xfrm>
          <a:prstGeom prst="rect">
            <a:avLst/>
          </a:prstGeom>
        </p:spPr>
        <p:txBody>
          <a:bodyPr/>
          <a:lstStyle>
            <a:lvl1pPr>
              <a:defRPr sz="800"/>
            </a:lvl1pPr>
          </a:lstStyle>
          <a:p>
            <a:r>
              <a:rPr lang="en-US"/>
              <a:t>icon</a:t>
            </a:r>
          </a:p>
        </p:txBody>
      </p:sp>
      <p:sp>
        <p:nvSpPr>
          <p:cNvPr id="91" name="Picture Placeholder 4">
            <a:extLst>
              <a:ext uri="{FF2B5EF4-FFF2-40B4-BE49-F238E27FC236}">
                <a16:creationId xmlns:a16="http://schemas.microsoft.com/office/drawing/2014/main" id="{3BDE68A8-DF02-134A-B95F-DEDC2295B19D}"/>
              </a:ext>
            </a:extLst>
          </p:cNvPr>
          <p:cNvSpPr>
            <a:spLocks noGrp="1"/>
          </p:cNvSpPr>
          <p:nvPr>
            <p:ph type="pic" sz="quarter" idx="38" hasCustomPrompt="1"/>
          </p:nvPr>
        </p:nvSpPr>
        <p:spPr>
          <a:xfrm>
            <a:off x="8496112" y="6116991"/>
            <a:ext cx="409865" cy="415296"/>
          </a:xfrm>
          <a:prstGeom prst="rect">
            <a:avLst/>
          </a:prstGeom>
        </p:spPr>
        <p:txBody>
          <a:bodyPr/>
          <a:lstStyle>
            <a:lvl1pPr>
              <a:defRPr sz="800"/>
            </a:lvl1pPr>
          </a:lstStyle>
          <a:p>
            <a:r>
              <a:rPr lang="en-US"/>
              <a:t>icon</a:t>
            </a:r>
          </a:p>
        </p:txBody>
      </p:sp>
      <p:sp>
        <p:nvSpPr>
          <p:cNvPr id="94" name="Picture Placeholder 4">
            <a:extLst>
              <a:ext uri="{FF2B5EF4-FFF2-40B4-BE49-F238E27FC236}">
                <a16:creationId xmlns:a16="http://schemas.microsoft.com/office/drawing/2014/main" id="{F7E91D9E-2316-E847-B953-E48F7760EAA6}"/>
              </a:ext>
            </a:extLst>
          </p:cNvPr>
          <p:cNvSpPr>
            <a:spLocks noGrp="1"/>
          </p:cNvSpPr>
          <p:nvPr>
            <p:ph type="pic" sz="quarter" idx="39" hasCustomPrompt="1"/>
          </p:nvPr>
        </p:nvSpPr>
        <p:spPr>
          <a:xfrm>
            <a:off x="9016372" y="6104225"/>
            <a:ext cx="409865" cy="415296"/>
          </a:xfrm>
          <a:prstGeom prst="rect">
            <a:avLst/>
          </a:prstGeom>
        </p:spPr>
        <p:txBody>
          <a:bodyPr/>
          <a:lstStyle>
            <a:lvl1pPr>
              <a:defRPr sz="800"/>
            </a:lvl1pPr>
          </a:lstStyle>
          <a:p>
            <a:r>
              <a:rPr lang="en-US"/>
              <a:t>icon</a:t>
            </a:r>
          </a:p>
        </p:txBody>
      </p:sp>
      <p:sp>
        <p:nvSpPr>
          <p:cNvPr id="96" name="Picture Placeholder 4">
            <a:extLst>
              <a:ext uri="{FF2B5EF4-FFF2-40B4-BE49-F238E27FC236}">
                <a16:creationId xmlns:a16="http://schemas.microsoft.com/office/drawing/2014/main" id="{3EB65338-1847-3344-8BED-6F4D064557DC}"/>
              </a:ext>
            </a:extLst>
          </p:cNvPr>
          <p:cNvSpPr>
            <a:spLocks noGrp="1"/>
          </p:cNvSpPr>
          <p:nvPr>
            <p:ph type="pic" sz="quarter" idx="40" hasCustomPrompt="1"/>
          </p:nvPr>
        </p:nvSpPr>
        <p:spPr>
          <a:xfrm>
            <a:off x="9536633" y="6116991"/>
            <a:ext cx="409865" cy="415296"/>
          </a:xfrm>
          <a:prstGeom prst="rect">
            <a:avLst/>
          </a:prstGeom>
        </p:spPr>
        <p:txBody>
          <a:bodyPr/>
          <a:lstStyle>
            <a:lvl1pPr>
              <a:defRPr sz="800"/>
            </a:lvl1pPr>
          </a:lstStyle>
          <a:p>
            <a:r>
              <a:rPr lang="en-US"/>
              <a:t>icon</a:t>
            </a:r>
          </a:p>
        </p:txBody>
      </p:sp>
    </p:spTree>
    <p:extLst>
      <p:ext uri="{BB962C8B-B14F-4D97-AF65-F5344CB8AC3E}">
        <p14:creationId xmlns:p14="http://schemas.microsoft.com/office/powerpoint/2010/main" val="1976749016"/>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Persona 2">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B9C7750-DE4D-4450-B103-5CCB98348233}"/>
              </a:ext>
            </a:extLst>
          </p:cNvPr>
          <p:cNvSpPr>
            <a:spLocks noGrp="1"/>
          </p:cNvSpPr>
          <p:nvPr>
            <p:ph type="body" sz="quarter" idx="19"/>
          </p:nvPr>
        </p:nvSpPr>
        <p:spPr>
          <a:xfrm>
            <a:off x="3386665" y="2578143"/>
            <a:ext cx="4102389" cy="203133"/>
          </a:xfrm>
          <a:prstGeom prst="rect">
            <a:avLst/>
          </a:prstGeom>
        </p:spPr>
        <p:txBody>
          <a:bodyPr anchor="ctr"/>
          <a:lstStyle>
            <a:lvl1pPr marL="0" marR="0" indent="0" algn="l" defTabSz="914192" rtl="0" eaLnBrk="1" fontAlgn="auto" latinLnBrk="0" hangingPunct="1">
              <a:lnSpc>
                <a:spcPct val="110000"/>
              </a:lnSpc>
              <a:spcBef>
                <a:spcPct val="20000"/>
              </a:spcBef>
              <a:spcAft>
                <a:spcPts val="0"/>
              </a:spcAft>
              <a:buClrTx/>
              <a:buSzPct val="90000"/>
              <a:buFont typeface="Arial" panose="020B0604020202020204" pitchFamily="34" charset="0"/>
              <a:buNone/>
              <a:tabLst/>
              <a:defRPr lang="en-US" sz="12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Edit Master text styles</a:t>
            </a:r>
          </a:p>
        </p:txBody>
      </p:sp>
      <p:sp>
        <p:nvSpPr>
          <p:cNvPr id="5" name="Rectangle 4">
            <a:extLst>
              <a:ext uri="{FF2B5EF4-FFF2-40B4-BE49-F238E27FC236}">
                <a16:creationId xmlns:a16="http://schemas.microsoft.com/office/drawing/2014/main" id="{0AB8AB08-713C-44B5-BD4E-133B9665CBD1}"/>
              </a:ext>
            </a:extLst>
          </p:cNvPr>
          <p:cNvSpPr/>
          <p:nvPr userDrawn="1"/>
        </p:nvSpPr>
        <p:spPr>
          <a:xfrm>
            <a:off x="293688" y="292101"/>
            <a:ext cx="2764644" cy="6272213"/>
          </a:xfrm>
          <a:prstGeom prst="rect">
            <a:avLst/>
          </a:prstGeom>
          <a:solidFill>
            <a:srgbClr val="002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765">
              <a:latin typeface="Segoe UI" panose="020B0502040204020203" pitchFamily="34" charset="0"/>
              <a:cs typeface="Segoe UI" panose="020B0502040204020203" pitchFamily="34" charset="0"/>
            </a:endParaRPr>
          </a:p>
        </p:txBody>
      </p:sp>
      <p:sp>
        <p:nvSpPr>
          <p:cNvPr id="8" name="Text Placeholder 7">
            <a:extLst>
              <a:ext uri="{FF2B5EF4-FFF2-40B4-BE49-F238E27FC236}">
                <a16:creationId xmlns:a16="http://schemas.microsoft.com/office/drawing/2014/main" id="{D5DD2921-CFB9-4F72-A159-5D33CA6DC09A}"/>
              </a:ext>
            </a:extLst>
          </p:cNvPr>
          <p:cNvSpPr>
            <a:spLocks noGrp="1"/>
          </p:cNvSpPr>
          <p:nvPr>
            <p:ph type="body" sz="quarter" idx="11" hasCustomPrompt="1"/>
          </p:nvPr>
        </p:nvSpPr>
        <p:spPr>
          <a:xfrm>
            <a:off x="582612" y="3399315"/>
            <a:ext cx="2367305" cy="2683192"/>
          </a:xfrm>
          <a:prstGeom prst="rect">
            <a:avLst/>
          </a:prstGeom>
        </p:spPr>
        <p:txBody>
          <a:bodyPr lIns="91440" tIns="0" rIns="0" bIns="0">
            <a:noAutofit/>
          </a:bodyPr>
          <a:lstStyle>
            <a:lvl1pPr marL="0" indent="0" algn="l" defTabSz="914192" rtl="0" eaLnBrk="1" latinLnBrk="0" hangingPunct="1">
              <a:buNone/>
              <a:defRPr lang="en-US" sz="1600" b="0" kern="1200" dirty="0" smtClean="0">
                <a:solidFill>
                  <a:srgbClr val="FFFFFF"/>
                </a:solidFill>
                <a:latin typeface="Segoe UI" panose="020B0502040204020203" pitchFamily="34" charset="0"/>
                <a:ea typeface="Segoe UI" panose="020B0502040204020203" pitchFamily="34" charset="0"/>
                <a:cs typeface="Segoe UI" panose="020B0502040204020203" pitchFamily="34" charset="0"/>
              </a:defRPr>
            </a:lvl1pPr>
            <a:lvl2pPr marL="0" indent="0" algn="l" defTabSz="914192" rtl="0" eaLnBrk="1" latinLnBrk="0" hangingPunct="1">
              <a:buNone/>
              <a:defRPr lang="en-US" sz="1765" b="1" kern="1200" dirty="0" smtClean="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2pPr>
            <a:lvl3pPr marL="0" indent="0" algn="l" defTabSz="914192" rtl="0" eaLnBrk="1" latinLnBrk="0" hangingPunct="1">
              <a:buNone/>
              <a:defRPr lang="en-US" sz="1765" b="1" kern="1200" dirty="0" smtClean="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3pPr>
            <a:lvl4pPr marL="0" indent="0" algn="l" defTabSz="914192" rtl="0" eaLnBrk="1" latinLnBrk="0" hangingPunct="1">
              <a:buNone/>
              <a:defRPr lang="en-US" sz="1765" b="1" kern="1200" dirty="0" smtClean="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4pPr>
            <a:lvl5pPr marL="0" indent="0" algn="l" defTabSz="914192" rtl="0" eaLnBrk="1" latinLnBrk="0" hangingPunct="1">
              <a:buNone/>
              <a:defRPr lang="en-US" sz="1765" b="1" kern="1200" dirty="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5pPr>
          </a:lstStyle>
          <a:p>
            <a:pPr lvl="0"/>
            <a:r>
              <a:rPr lang="en-US"/>
              <a:t>Scenario description</a:t>
            </a:r>
          </a:p>
        </p:txBody>
      </p:sp>
      <p:sp>
        <p:nvSpPr>
          <p:cNvPr id="6" name="Picture Placeholder 5">
            <a:extLst>
              <a:ext uri="{FF2B5EF4-FFF2-40B4-BE49-F238E27FC236}">
                <a16:creationId xmlns:a16="http://schemas.microsoft.com/office/drawing/2014/main" id="{6123ECAE-41FC-432D-9D33-A74224F6266D}"/>
              </a:ext>
            </a:extLst>
          </p:cNvPr>
          <p:cNvSpPr>
            <a:spLocks noGrp="1"/>
          </p:cNvSpPr>
          <p:nvPr>
            <p:ph type="pic" sz="quarter" idx="16" hasCustomPrompt="1"/>
          </p:nvPr>
        </p:nvSpPr>
        <p:spPr>
          <a:xfrm>
            <a:off x="619784" y="585788"/>
            <a:ext cx="2331720" cy="2331720"/>
          </a:xfrm>
          <a:prstGeom prst="rect">
            <a:avLst/>
          </a:prstGeom>
        </p:spPr>
        <p:txBody>
          <a:bodyPr lIns="0" tIns="0" rIns="0" bIns="0">
            <a:noAutofit/>
          </a:bodyPr>
          <a:lstStyle>
            <a:lvl1pPr marL="0" indent="0">
              <a:buNone/>
              <a:defRPr sz="1961">
                <a:solidFill>
                  <a:schemeClr val="bg1"/>
                </a:solidFill>
              </a:defRPr>
            </a:lvl1pPr>
          </a:lstStyle>
          <a:p>
            <a:r>
              <a:rPr lang="en-US"/>
              <a:t>Tap to insert photo of persona</a:t>
            </a:r>
          </a:p>
        </p:txBody>
      </p:sp>
      <p:sp>
        <p:nvSpPr>
          <p:cNvPr id="4" name="Text Placeholder 3"/>
          <p:cNvSpPr>
            <a:spLocks noGrp="1"/>
          </p:cNvSpPr>
          <p:nvPr>
            <p:ph type="body" sz="quarter" idx="10" hasCustomPrompt="1"/>
          </p:nvPr>
        </p:nvSpPr>
        <p:spPr>
          <a:xfrm>
            <a:off x="3383281" y="1520230"/>
            <a:ext cx="1554480" cy="301752"/>
          </a:xfrm>
          <a:prstGeom prst="rect">
            <a:avLst/>
          </a:prstGeom>
        </p:spPr>
        <p:txBody>
          <a:bodyPr wrap="square" anchor="ctr">
            <a:noAutofit/>
          </a:bodyPr>
          <a:lstStyle>
            <a:lvl1pPr marL="0" indent="0">
              <a:buNone/>
              <a:defRPr sz="1600">
                <a:solidFill>
                  <a:srgbClr val="0078D7"/>
                </a:solidFill>
                <a:latin typeface="Segoe UI" panose="020B0502040204020203" pitchFamily="34" charset="0"/>
                <a:cs typeface="Segoe UI" panose="020B0502040204020203" pitchFamily="34" charset="0"/>
              </a:defRPr>
            </a:lvl1pPr>
            <a:lvl2pPr marL="224054" indent="0">
              <a:buFont typeface="Arial" panose="020B0604020202020204" pitchFamily="34" charset="0"/>
              <a:buNone/>
              <a:defRPr>
                <a:solidFill>
                  <a:schemeClr val="tx1"/>
                </a:solidFill>
              </a:defRPr>
            </a:lvl2pPr>
            <a:lvl3pPr marL="784187" indent="-336080">
              <a:buFont typeface="Arial" panose="020B0604020202020204" pitchFamily="34" charset="0"/>
              <a:buChar char="•"/>
              <a:defRPr>
                <a:solidFill>
                  <a:schemeClr val="tx1"/>
                </a:solidFill>
              </a:defRPr>
            </a:lvl3pPr>
            <a:lvl4pPr marL="1008241" indent="-336080">
              <a:buFont typeface="Arial" panose="020B0604020202020204" pitchFamily="34" charset="0"/>
              <a:buChar char="•"/>
              <a:defRPr>
                <a:solidFill>
                  <a:schemeClr val="tx1"/>
                </a:solidFill>
              </a:defRPr>
            </a:lvl4pPr>
            <a:lvl5pPr marL="1232294" indent="-336080">
              <a:buFont typeface="Arial" panose="020B0604020202020204" pitchFamily="34" charset="0"/>
              <a:buChar char="•"/>
              <a:defRPr>
                <a:solidFill>
                  <a:schemeClr val="tx1"/>
                </a:solidFill>
              </a:defRPr>
            </a:lvl5pPr>
          </a:lstStyle>
          <a:p>
            <a:pPr lvl="0"/>
            <a:r>
              <a:rPr lang="en-US"/>
              <a:t>Onboarding:</a:t>
            </a:r>
          </a:p>
        </p:txBody>
      </p:sp>
      <p:sp>
        <p:nvSpPr>
          <p:cNvPr id="23" name="Text Placeholder 3">
            <a:extLst>
              <a:ext uri="{FF2B5EF4-FFF2-40B4-BE49-F238E27FC236}">
                <a16:creationId xmlns:a16="http://schemas.microsoft.com/office/drawing/2014/main" id="{B3170FBB-2FDB-471F-93D9-C1D5BEC6DD1F}"/>
              </a:ext>
            </a:extLst>
          </p:cNvPr>
          <p:cNvSpPr>
            <a:spLocks noGrp="1"/>
          </p:cNvSpPr>
          <p:nvPr>
            <p:ph type="body" sz="quarter" idx="17" hasCustomPrompt="1"/>
          </p:nvPr>
        </p:nvSpPr>
        <p:spPr>
          <a:xfrm>
            <a:off x="3383280" y="2171421"/>
            <a:ext cx="4063390" cy="301752"/>
          </a:xfrm>
          <a:prstGeom prst="rect">
            <a:avLst/>
          </a:prstGeom>
        </p:spPr>
        <p:txBody>
          <a:bodyPr wrap="square" anchor="ctr">
            <a:noAutofit/>
          </a:bodyPr>
          <a:lstStyle>
            <a:lvl1pPr marL="0" indent="0">
              <a:buNone/>
              <a:defRPr sz="1600">
                <a:solidFill>
                  <a:srgbClr val="0078D7"/>
                </a:solidFill>
                <a:latin typeface="Segoe UI" panose="020B0502040204020203" pitchFamily="34" charset="0"/>
                <a:cs typeface="Segoe UI" panose="020B0502040204020203" pitchFamily="34" charset="0"/>
              </a:defRPr>
            </a:lvl1pPr>
            <a:lvl2pPr marL="224054" indent="0">
              <a:buFont typeface="Arial" panose="020B0604020202020204" pitchFamily="34" charset="0"/>
              <a:buNone/>
              <a:defRPr>
                <a:solidFill>
                  <a:schemeClr val="tx1"/>
                </a:solidFill>
              </a:defRPr>
            </a:lvl2pPr>
            <a:lvl3pPr marL="784187" indent="-336080">
              <a:buFont typeface="Arial" panose="020B0604020202020204" pitchFamily="34" charset="0"/>
              <a:buChar char="•"/>
              <a:defRPr>
                <a:solidFill>
                  <a:schemeClr val="tx1"/>
                </a:solidFill>
              </a:defRPr>
            </a:lvl3pPr>
            <a:lvl4pPr marL="1008241" indent="-336080">
              <a:buFont typeface="Arial" panose="020B0604020202020204" pitchFamily="34" charset="0"/>
              <a:buChar char="•"/>
              <a:defRPr>
                <a:solidFill>
                  <a:schemeClr val="tx1"/>
                </a:solidFill>
              </a:defRPr>
            </a:lvl4pPr>
            <a:lvl5pPr marL="1232294" indent="-336080">
              <a:buFont typeface="Arial" panose="020B0604020202020204" pitchFamily="34" charset="0"/>
              <a:buChar char="•"/>
              <a:defRPr>
                <a:solidFill>
                  <a:schemeClr val="tx1"/>
                </a:solidFill>
              </a:defRPr>
            </a:lvl5pPr>
          </a:lstStyle>
          <a:p>
            <a:pPr lvl="0"/>
            <a:r>
              <a:rPr lang="en-US"/>
              <a:t>Conversation starters</a:t>
            </a:r>
          </a:p>
        </p:txBody>
      </p:sp>
      <p:sp>
        <p:nvSpPr>
          <p:cNvPr id="24" name="Text Placeholder 3">
            <a:extLst>
              <a:ext uri="{FF2B5EF4-FFF2-40B4-BE49-F238E27FC236}">
                <a16:creationId xmlns:a16="http://schemas.microsoft.com/office/drawing/2014/main" id="{C1E6B1A6-1009-47CC-95F7-462A9D0567EC}"/>
              </a:ext>
            </a:extLst>
          </p:cNvPr>
          <p:cNvSpPr>
            <a:spLocks noGrp="1"/>
          </p:cNvSpPr>
          <p:nvPr>
            <p:ph type="body" sz="quarter" idx="18" hasCustomPrompt="1"/>
          </p:nvPr>
        </p:nvSpPr>
        <p:spPr>
          <a:xfrm>
            <a:off x="7861690" y="2194002"/>
            <a:ext cx="3747698" cy="301752"/>
          </a:xfrm>
          <a:prstGeom prst="rect">
            <a:avLst/>
          </a:prstGeom>
        </p:spPr>
        <p:txBody>
          <a:bodyPr wrap="square" anchor="ctr">
            <a:noAutofit/>
          </a:bodyPr>
          <a:lstStyle>
            <a:lvl1pPr marL="0" indent="0">
              <a:buNone/>
              <a:defRPr sz="1600">
                <a:solidFill>
                  <a:srgbClr val="0078D7"/>
                </a:solidFill>
                <a:latin typeface="Segoe UI" panose="020B0502040204020203" pitchFamily="34" charset="0"/>
                <a:cs typeface="Segoe UI" panose="020B0502040204020203" pitchFamily="34" charset="0"/>
              </a:defRPr>
            </a:lvl1pPr>
            <a:lvl2pPr marL="224054" indent="0">
              <a:buFont typeface="Arial" panose="020B0604020202020204" pitchFamily="34" charset="0"/>
              <a:buNone/>
              <a:defRPr>
                <a:solidFill>
                  <a:schemeClr val="tx1"/>
                </a:solidFill>
              </a:defRPr>
            </a:lvl2pPr>
            <a:lvl3pPr marL="784187" indent="-336080">
              <a:buFont typeface="Arial" panose="020B0604020202020204" pitchFamily="34" charset="0"/>
              <a:buChar char="•"/>
              <a:defRPr>
                <a:solidFill>
                  <a:schemeClr val="tx1"/>
                </a:solidFill>
              </a:defRPr>
            </a:lvl3pPr>
            <a:lvl4pPr marL="1008241" indent="-336080">
              <a:buFont typeface="Arial" panose="020B0604020202020204" pitchFamily="34" charset="0"/>
              <a:buChar char="•"/>
              <a:defRPr>
                <a:solidFill>
                  <a:schemeClr val="tx1"/>
                </a:solidFill>
              </a:defRPr>
            </a:lvl4pPr>
            <a:lvl5pPr marL="1232294" indent="-336080">
              <a:buFont typeface="Arial" panose="020B0604020202020204" pitchFamily="34" charset="0"/>
              <a:buChar char="•"/>
              <a:defRPr>
                <a:solidFill>
                  <a:schemeClr val="tx1"/>
                </a:solidFill>
              </a:defRPr>
            </a:lvl5pPr>
          </a:lstStyle>
          <a:p>
            <a:pPr lvl="0"/>
            <a:r>
              <a:rPr lang="en-US"/>
              <a:t>Personal story?</a:t>
            </a:r>
          </a:p>
        </p:txBody>
      </p:sp>
      <p:sp>
        <p:nvSpPr>
          <p:cNvPr id="27" name="Text Placeholder 8">
            <a:extLst>
              <a:ext uri="{FF2B5EF4-FFF2-40B4-BE49-F238E27FC236}">
                <a16:creationId xmlns:a16="http://schemas.microsoft.com/office/drawing/2014/main" id="{D87E0F43-9B28-48D5-9D23-061793497621}"/>
              </a:ext>
            </a:extLst>
          </p:cNvPr>
          <p:cNvSpPr>
            <a:spLocks noGrp="1"/>
          </p:cNvSpPr>
          <p:nvPr>
            <p:ph type="body" sz="quarter" idx="20"/>
          </p:nvPr>
        </p:nvSpPr>
        <p:spPr>
          <a:xfrm>
            <a:off x="7861692" y="2578141"/>
            <a:ext cx="3747697" cy="203134"/>
          </a:xfrm>
          <a:prstGeom prst="rect">
            <a:avLst/>
          </a:prstGeom>
        </p:spPr>
        <p:txBody>
          <a:bodyPr anchor="ctr"/>
          <a:lstStyle>
            <a:lvl1pPr marL="227165" marR="0" indent="-227165" algn="l" defTabSz="914192" rtl="0" eaLnBrk="1" fontAlgn="auto" latinLnBrk="0" hangingPunct="1">
              <a:lnSpc>
                <a:spcPct val="110000"/>
              </a:lnSpc>
              <a:spcBef>
                <a:spcPct val="20000"/>
              </a:spcBef>
              <a:spcAft>
                <a:spcPts val="0"/>
              </a:spcAft>
              <a:buClrTx/>
              <a:buSzPct val="90000"/>
              <a:buFont typeface="Arial" panose="020B0604020202020204" pitchFamily="34" charset="0"/>
              <a:buChar char="•"/>
              <a:tabLst/>
              <a:defRPr lang="en-US" sz="12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Edit Master text styles</a:t>
            </a:r>
          </a:p>
        </p:txBody>
      </p:sp>
      <p:sp>
        <p:nvSpPr>
          <p:cNvPr id="14" name="Text Placeholder 8">
            <a:extLst>
              <a:ext uri="{FF2B5EF4-FFF2-40B4-BE49-F238E27FC236}">
                <a16:creationId xmlns:a16="http://schemas.microsoft.com/office/drawing/2014/main" id="{0B9C7750-DE4D-4450-B103-5CCB98348233}"/>
              </a:ext>
            </a:extLst>
          </p:cNvPr>
          <p:cNvSpPr>
            <a:spLocks noGrp="1"/>
          </p:cNvSpPr>
          <p:nvPr>
            <p:ph type="body" sz="quarter" idx="21" hasCustomPrompt="1"/>
          </p:nvPr>
        </p:nvSpPr>
        <p:spPr>
          <a:xfrm>
            <a:off x="4937760" y="1520228"/>
            <a:ext cx="6671628" cy="301752"/>
          </a:xfrm>
          <a:prstGeom prst="rect">
            <a:avLst/>
          </a:prstGeom>
        </p:spPr>
        <p:txBody>
          <a:bodyPr anchor="ctr">
            <a:noAutofit/>
          </a:bodyPr>
          <a:lstStyle>
            <a:lvl1pPr marL="0" marR="0" indent="0" algn="l" defTabSz="914192" rtl="0" eaLnBrk="1" fontAlgn="auto" latinLnBrk="0" hangingPunct="1">
              <a:lnSpc>
                <a:spcPct val="110000"/>
              </a:lnSpc>
              <a:spcBef>
                <a:spcPct val="20000"/>
              </a:spcBef>
              <a:spcAft>
                <a:spcPts val="0"/>
              </a:spcAft>
              <a:buClrTx/>
              <a:buSzPct val="90000"/>
              <a:buFont typeface="Arial" panose="020B0604020202020204" pitchFamily="34" charset="0"/>
              <a:buNone/>
              <a:tabLst/>
              <a:defRPr lang="en-US" sz="16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What do you provide?</a:t>
            </a:r>
          </a:p>
        </p:txBody>
      </p:sp>
      <p:cxnSp>
        <p:nvCxnSpPr>
          <p:cNvPr id="15" name="Straight Connector 14">
            <a:extLst>
              <a:ext uri="{FF2B5EF4-FFF2-40B4-BE49-F238E27FC236}">
                <a16:creationId xmlns:a16="http://schemas.microsoft.com/office/drawing/2014/main" id="{6BFC4873-5014-4E4B-B2C7-3744F00EBF16}"/>
              </a:ext>
            </a:extLst>
          </p:cNvPr>
          <p:cNvCxnSpPr/>
          <p:nvPr userDrawn="1"/>
        </p:nvCxnSpPr>
        <p:spPr>
          <a:xfrm>
            <a:off x="3383280" y="5225504"/>
            <a:ext cx="6986016" cy="0"/>
          </a:xfrm>
          <a:prstGeom prst="line">
            <a:avLst/>
          </a:prstGeom>
          <a:ln>
            <a:solidFill>
              <a:srgbClr val="7373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3"/>
          <p:cNvSpPr>
            <a:spLocks noGrp="1"/>
          </p:cNvSpPr>
          <p:nvPr>
            <p:ph type="body" sz="quarter" idx="22" hasCustomPrompt="1"/>
          </p:nvPr>
        </p:nvSpPr>
        <p:spPr>
          <a:xfrm>
            <a:off x="3383281" y="5356045"/>
            <a:ext cx="2148840" cy="301752"/>
          </a:xfrm>
          <a:prstGeom prst="rect">
            <a:avLst/>
          </a:prstGeom>
        </p:spPr>
        <p:txBody>
          <a:bodyPr wrap="square" anchor="ctr">
            <a:noAutofit/>
          </a:bodyPr>
          <a:lstStyle>
            <a:lvl1pPr marL="0" indent="0">
              <a:buNone/>
              <a:defRPr sz="1600">
                <a:solidFill>
                  <a:srgbClr val="0078D7"/>
                </a:solidFill>
                <a:latin typeface="Segoe UI" panose="020B0502040204020203" pitchFamily="34" charset="0"/>
                <a:cs typeface="Segoe UI" panose="020B0502040204020203" pitchFamily="34" charset="0"/>
              </a:defRPr>
            </a:lvl1pPr>
            <a:lvl2pPr marL="224054" indent="0">
              <a:buFont typeface="Arial" panose="020B0604020202020204" pitchFamily="34" charset="0"/>
              <a:buNone/>
              <a:defRPr>
                <a:solidFill>
                  <a:schemeClr val="tx1"/>
                </a:solidFill>
              </a:defRPr>
            </a:lvl2pPr>
            <a:lvl3pPr marL="784187" indent="-336080">
              <a:buFont typeface="Arial" panose="020B0604020202020204" pitchFamily="34" charset="0"/>
              <a:buChar char="•"/>
              <a:defRPr>
                <a:solidFill>
                  <a:schemeClr val="tx1"/>
                </a:solidFill>
              </a:defRPr>
            </a:lvl3pPr>
            <a:lvl4pPr marL="1008241" indent="-336080">
              <a:buFont typeface="Arial" panose="020B0604020202020204" pitchFamily="34" charset="0"/>
              <a:buChar char="•"/>
              <a:defRPr>
                <a:solidFill>
                  <a:schemeClr val="tx1"/>
                </a:solidFill>
              </a:defRPr>
            </a:lvl4pPr>
            <a:lvl5pPr marL="1232294" indent="-336080">
              <a:buFont typeface="Arial" panose="020B0604020202020204" pitchFamily="34" charset="0"/>
              <a:buChar char="•"/>
              <a:defRPr>
                <a:solidFill>
                  <a:schemeClr val="tx1"/>
                </a:solidFill>
              </a:defRPr>
            </a:lvl5pPr>
          </a:lstStyle>
          <a:p>
            <a:pPr lvl="0"/>
            <a:r>
              <a:rPr lang="en-US"/>
              <a:t>Identified problems:</a:t>
            </a:r>
          </a:p>
        </p:txBody>
      </p:sp>
      <p:sp>
        <p:nvSpPr>
          <p:cNvPr id="17" name="Text Placeholder 8">
            <a:extLst>
              <a:ext uri="{FF2B5EF4-FFF2-40B4-BE49-F238E27FC236}">
                <a16:creationId xmlns:a16="http://schemas.microsoft.com/office/drawing/2014/main" id="{0B9C7750-DE4D-4450-B103-5CCB98348233}"/>
              </a:ext>
            </a:extLst>
          </p:cNvPr>
          <p:cNvSpPr>
            <a:spLocks noGrp="1"/>
          </p:cNvSpPr>
          <p:nvPr>
            <p:ph type="body" sz="quarter" idx="23" hasCustomPrompt="1"/>
          </p:nvPr>
        </p:nvSpPr>
        <p:spPr>
          <a:xfrm>
            <a:off x="5532120" y="5356044"/>
            <a:ext cx="6077268" cy="301752"/>
          </a:xfrm>
          <a:prstGeom prst="rect">
            <a:avLst/>
          </a:prstGeom>
        </p:spPr>
        <p:txBody>
          <a:bodyPr anchor="ctr">
            <a:noAutofit/>
          </a:bodyPr>
          <a:lstStyle>
            <a:lvl1pPr marL="0" marR="0" indent="0" algn="l" defTabSz="914192" rtl="0" eaLnBrk="1" fontAlgn="auto" latinLnBrk="0" hangingPunct="1">
              <a:lnSpc>
                <a:spcPct val="110000"/>
              </a:lnSpc>
              <a:spcBef>
                <a:spcPct val="20000"/>
              </a:spcBef>
              <a:spcAft>
                <a:spcPts val="0"/>
              </a:spcAft>
              <a:buClrTx/>
              <a:buSzPct val="90000"/>
              <a:buFont typeface="Arial" panose="020B0604020202020204" pitchFamily="34" charset="0"/>
              <a:buNone/>
              <a:tabLst/>
              <a:defRPr lang="en-US" sz="16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What are the problems identified here?</a:t>
            </a:r>
          </a:p>
        </p:txBody>
      </p:sp>
      <p:sp>
        <p:nvSpPr>
          <p:cNvPr id="18" name="Title 1">
            <a:extLst>
              <a:ext uri="{FF2B5EF4-FFF2-40B4-BE49-F238E27FC236}">
                <a16:creationId xmlns:a16="http://schemas.microsoft.com/office/drawing/2014/main" id="{103A018D-93B6-4949-9D8A-AE3928494A2A}"/>
              </a:ext>
            </a:extLst>
          </p:cNvPr>
          <p:cNvSpPr>
            <a:spLocks noGrp="1"/>
          </p:cNvSpPr>
          <p:nvPr>
            <p:ph type="title" hasCustomPrompt="1"/>
          </p:nvPr>
        </p:nvSpPr>
        <p:spPr>
          <a:xfrm>
            <a:off x="3031660" y="426738"/>
            <a:ext cx="8577729" cy="553998"/>
          </a:xfrm>
          <a:prstGeom prst="rect">
            <a:avLst/>
          </a:prstGeom>
        </p:spPr>
        <p:txBody>
          <a:bodyPr/>
          <a:lstStyle>
            <a:lvl1pPr>
              <a:defRPr>
                <a:solidFill>
                  <a:schemeClr val="tx1"/>
                </a:solidFill>
              </a:defRPr>
            </a:lvl1pPr>
          </a:lstStyle>
          <a:p>
            <a:r>
              <a:rPr lang="en-US"/>
              <a:t>Name – role</a:t>
            </a:r>
          </a:p>
        </p:txBody>
      </p:sp>
    </p:spTree>
    <p:extLst>
      <p:ext uri="{BB962C8B-B14F-4D97-AF65-F5344CB8AC3E}">
        <p14:creationId xmlns:p14="http://schemas.microsoft.com/office/powerpoint/2010/main" val="533130935"/>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cxnSp>
        <p:nvCxnSpPr>
          <p:cNvPr id="24" name="Straight Connector 23" descr="connector">
            <a:extLst>
              <a:ext uri="{FF2B5EF4-FFF2-40B4-BE49-F238E27FC236}">
                <a16:creationId xmlns:a16="http://schemas.microsoft.com/office/drawing/2014/main" id="{DB22BBDF-C59B-DB4F-8559-70AE54A557D7}"/>
              </a:ext>
            </a:extLst>
          </p:cNvPr>
          <p:cNvCxnSpPr>
            <a:cxnSpLocks/>
          </p:cNvCxnSpPr>
          <p:nvPr userDrawn="1"/>
        </p:nvCxnSpPr>
        <p:spPr>
          <a:xfrm>
            <a:off x="9306603" y="1859554"/>
            <a:ext cx="0" cy="4419413"/>
          </a:xfrm>
          <a:prstGeom prst="line">
            <a:avLst/>
          </a:prstGeom>
          <a:noFill/>
          <a:ln w="12700" cap="flat" cmpd="sng" algn="ctr">
            <a:solidFill>
              <a:srgbClr val="525252"/>
            </a:solidFill>
            <a:prstDash val="sysDash"/>
            <a:miter lim="800000"/>
          </a:ln>
          <a:effectLst/>
        </p:spPr>
      </p:cxnSp>
      <p:cxnSp>
        <p:nvCxnSpPr>
          <p:cNvPr id="25" name="Straight Connector 24" descr="connector">
            <a:extLst>
              <a:ext uri="{FF2B5EF4-FFF2-40B4-BE49-F238E27FC236}">
                <a16:creationId xmlns:a16="http://schemas.microsoft.com/office/drawing/2014/main" id="{7A9885FA-4CEF-EF40-AB58-3D76B14DF0CE}"/>
              </a:ext>
            </a:extLst>
          </p:cNvPr>
          <p:cNvCxnSpPr>
            <a:cxnSpLocks/>
          </p:cNvCxnSpPr>
          <p:nvPr userDrawn="1"/>
        </p:nvCxnSpPr>
        <p:spPr>
          <a:xfrm>
            <a:off x="6489469" y="1859554"/>
            <a:ext cx="0" cy="4419413"/>
          </a:xfrm>
          <a:prstGeom prst="line">
            <a:avLst/>
          </a:prstGeom>
          <a:noFill/>
          <a:ln w="12700" cap="flat" cmpd="sng" algn="ctr">
            <a:solidFill>
              <a:srgbClr val="525252"/>
            </a:solidFill>
            <a:prstDash val="sysDash"/>
            <a:miter lim="800000"/>
          </a:ln>
          <a:effectLst/>
        </p:spPr>
      </p:cxnSp>
      <p:cxnSp>
        <p:nvCxnSpPr>
          <p:cNvPr id="26" name="Straight Connector 25" descr="Timeline Connector">
            <a:extLst>
              <a:ext uri="{FF2B5EF4-FFF2-40B4-BE49-F238E27FC236}">
                <a16:creationId xmlns:a16="http://schemas.microsoft.com/office/drawing/2014/main" id="{6F80C076-9789-A443-9E4F-FE79441F48EE}"/>
              </a:ext>
            </a:extLst>
          </p:cNvPr>
          <p:cNvCxnSpPr>
            <a:cxnSpLocks/>
          </p:cNvCxnSpPr>
          <p:nvPr userDrawn="1"/>
        </p:nvCxnSpPr>
        <p:spPr>
          <a:xfrm>
            <a:off x="3667675" y="1859554"/>
            <a:ext cx="0" cy="4419413"/>
          </a:xfrm>
          <a:prstGeom prst="line">
            <a:avLst/>
          </a:prstGeom>
          <a:noFill/>
          <a:ln w="12700" cap="flat" cmpd="sng" algn="ctr">
            <a:solidFill>
              <a:srgbClr val="525252"/>
            </a:solidFill>
            <a:prstDash val="sysDash"/>
            <a:miter lim="800000"/>
          </a:ln>
          <a:effectLst/>
        </p:spPr>
      </p:cxnSp>
      <p:cxnSp>
        <p:nvCxnSpPr>
          <p:cNvPr id="27" name="Straight Connector 26" descr="Timeline Connector">
            <a:extLst>
              <a:ext uri="{FF2B5EF4-FFF2-40B4-BE49-F238E27FC236}">
                <a16:creationId xmlns:a16="http://schemas.microsoft.com/office/drawing/2014/main" id="{30C1507D-A461-4A45-8F42-53912696176A}"/>
              </a:ext>
            </a:extLst>
          </p:cNvPr>
          <p:cNvCxnSpPr>
            <a:cxnSpLocks/>
          </p:cNvCxnSpPr>
          <p:nvPr userDrawn="1"/>
        </p:nvCxnSpPr>
        <p:spPr>
          <a:xfrm>
            <a:off x="849401" y="1859554"/>
            <a:ext cx="0" cy="4419413"/>
          </a:xfrm>
          <a:prstGeom prst="line">
            <a:avLst/>
          </a:prstGeom>
          <a:noFill/>
          <a:ln w="12700" cap="flat" cmpd="sng" algn="ctr">
            <a:solidFill>
              <a:srgbClr val="525252"/>
            </a:solidFill>
            <a:prstDash val="sysDash"/>
            <a:miter lim="800000"/>
          </a:ln>
          <a:effectLst/>
        </p:spPr>
      </p:cxnSp>
      <p:sp>
        <p:nvSpPr>
          <p:cNvPr id="28" name="Rounded Rectangle 2" descr="timeline rectangle">
            <a:extLst>
              <a:ext uri="{FF2B5EF4-FFF2-40B4-BE49-F238E27FC236}">
                <a16:creationId xmlns:a16="http://schemas.microsoft.com/office/drawing/2014/main" id="{349D6F97-3D20-054A-99FD-78D2776A4D9C}"/>
              </a:ext>
            </a:extLst>
          </p:cNvPr>
          <p:cNvSpPr/>
          <p:nvPr userDrawn="1"/>
        </p:nvSpPr>
        <p:spPr bwMode="auto">
          <a:xfrm>
            <a:off x="601996" y="4417770"/>
            <a:ext cx="11000724" cy="138499"/>
          </a:xfrm>
          <a:prstGeom prst="rect">
            <a:avLst/>
          </a:prstGeom>
          <a:solidFill>
            <a:srgbClr val="D2D2D2"/>
          </a:solidFill>
          <a:ln w="38100" cap="flat" cmpd="sng" algn="ctr">
            <a:noFill/>
            <a:prstDash val="solid"/>
            <a:miter lim="400000"/>
            <a:headEnd type="none" w="med" len="med"/>
            <a:tailEnd type="none" w="med" len="med"/>
          </a:ln>
          <a:effectLst/>
        </p:spPr>
        <p:txBody>
          <a:bodyPr wrap="square" lIns="0" tIns="0" rIns="0" bIns="0" anchor="ctr">
            <a:spAutoFit/>
          </a:bodyPr>
          <a:lstStyle/>
          <a:p>
            <a:pPr algn="ctr" defTabSz="825341" fontAlgn="base" hangingPunct="0">
              <a:spcBef>
                <a:spcPct val="0"/>
              </a:spcBef>
              <a:spcAft>
                <a:spcPct val="0"/>
              </a:spcAft>
              <a:defRPr/>
            </a:pPr>
            <a:endParaRPr lang="en-US" altLang="en-US" sz="900" b="1" kern="0">
              <a:solidFill>
                <a:srgbClr val="000000"/>
              </a:solidFill>
              <a:latin typeface="Helvetica Neue" panose="02000503000000020004" pitchFamily="2"/>
              <a:sym typeface="Helvetica Neue" panose="02000503000000020004" pitchFamily="2"/>
            </a:endParaRPr>
          </a:p>
        </p:txBody>
      </p:sp>
      <p:sp>
        <p:nvSpPr>
          <p:cNvPr id="39" name="Rounded Rectangle 60" descr="filling timeline color blue">
            <a:extLst>
              <a:ext uri="{FF2B5EF4-FFF2-40B4-BE49-F238E27FC236}">
                <a16:creationId xmlns:a16="http://schemas.microsoft.com/office/drawing/2014/main" id="{450A7C2A-9F86-374F-A136-9FB0B5CDE85E}"/>
              </a:ext>
            </a:extLst>
          </p:cNvPr>
          <p:cNvSpPr/>
          <p:nvPr userDrawn="1"/>
        </p:nvSpPr>
        <p:spPr bwMode="auto">
          <a:xfrm>
            <a:off x="604602" y="4417770"/>
            <a:ext cx="4715325" cy="138499"/>
          </a:xfrm>
          <a:prstGeom prst="rect">
            <a:avLst/>
          </a:prstGeom>
          <a:solidFill>
            <a:srgbClr val="0078D4"/>
          </a:solidFill>
          <a:ln w="38100" cap="flat" cmpd="sng" algn="ctr">
            <a:noFill/>
            <a:prstDash val="solid"/>
            <a:miter lim="400000"/>
            <a:headEnd type="none" w="med" len="med"/>
            <a:tailEnd type="none" w="med" len="med"/>
          </a:ln>
          <a:effectLst/>
        </p:spPr>
        <p:txBody>
          <a:bodyPr wrap="square" lIns="0" tIns="0" rIns="0" bIns="0" anchor="ctr">
            <a:spAutoFit/>
          </a:bodyPr>
          <a:lstStyle/>
          <a:p>
            <a:pPr algn="ctr" defTabSz="825341" fontAlgn="base" hangingPunct="0">
              <a:spcBef>
                <a:spcPct val="0"/>
              </a:spcBef>
              <a:spcAft>
                <a:spcPct val="0"/>
              </a:spcAft>
              <a:defRPr/>
            </a:pPr>
            <a:endParaRPr lang="en-US" altLang="en-US" sz="900" b="1" kern="0">
              <a:solidFill>
                <a:srgbClr val="000000"/>
              </a:solidFill>
              <a:latin typeface="Helvetica Neue" panose="02000503000000020004" pitchFamily="2"/>
              <a:sym typeface="Helvetica Neue" panose="02000503000000020004" pitchFamily="2"/>
            </a:endParaRPr>
          </a:p>
        </p:txBody>
      </p:sp>
      <p:sp>
        <p:nvSpPr>
          <p:cNvPr id="58" name="Oval 57" descr="First timeline marker&#10;">
            <a:extLst>
              <a:ext uri="{FF2B5EF4-FFF2-40B4-BE49-F238E27FC236}">
                <a16:creationId xmlns:a16="http://schemas.microsoft.com/office/drawing/2014/main" id="{A322E274-FF02-C849-9A91-09E1C7D40AF0}"/>
              </a:ext>
            </a:extLst>
          </p:cNvPr>
          <p:cNvSpPr/>
          <p:nvPr userDrawn="1"/>
        </p:nvSpPr>
        <p:spPr>
          <a:xfrm>
            <a:off x="792854" y="4429728"/>
            <a:ext cx="114581" cy="114581"/>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78919"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sp>
        <p:nvSpPr>
          <p:cNvPr id="59" name="Oval 58" descr="second oval connector">
            <a:extLst>
              <a:ext uri="{FF2B5EF4-FFF2-40B4-BE49-F238E27FC236}">
                <a16:creationId xmlns:a16="http://schemas.microsoft.com/office/drawing/2014/main" id="{745FC29D-A112-2E49-82C9-3CE9D4F6EDE8}"/>
              </a:ext>
            </a:extLst>
          </p:cNvPr>
          <p:cNvSpPr/>
          <p:nvPr userDrawn="1"/>
        </p:nvSpPr>
        <p:spPr>
          <a:xfrm>
            <a:off x="3617680" y="4429728"/>
            <a:ext cx="114581" cy="114581"/>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78919"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sp>
        <p:nvSpPr>
          <p:cNvPr id="60" name="Oval 59" descr="connector">
            <a:extLst>
              <a:ext uri="{FF2B5EF4-FFF2-40B4-BE49-F238E27FC236}">
                <a16:creationId xmlns:a16="http://schemas.microsoft.com/office/drawing/2014/main" id="{C836C8E7-658A-434E-BF88-3EA004D55B4A}"/>
              </a:ext>
            </a:extLst>
          </p:cNvPr>
          <p:cNvSpPr/>
          <p:nvPr userDrawn="1"/>
        </p:nvSpPr>
        <p:spPr>
          <a:xfrm>
            <a:off x="6433925" y="4429728"/>
            <a:ext cx="114581" cy="114581"/>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78919"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sp>
        <p:nvSpPr>
          <p:cNvPr id="61" name="Oval 60" descr="Fourth timeline marker">
            <a:extLst>
              <a:ext uri="{FF2B5EF4-FFF2-40B4-BE49-F238E27FC236}">
                <a16:creationId xmlns:a16="http://schemas.microsoft.com/office/drawing/2014/main" id="{9F6A7C4A-9D14-E64E-9145-E8E912C1A099}"/>
              </a:ext>
            </a:extLst>
          </p:cNvPr>
          <p:cNvSpPr/>
          <p:nvPr userDrawn="1"/>
        </p:nvSpPr>
        <p:spPr>
          <a:xfrm>
            <a:off x="9249314" y="4429728"/>
            <a:ext cx="114581" cy="114581"/>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78919"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sp>
        <p:nvSpPr>
          <p:cNvPr id="62" name="Oval 61" descr="FirstnTitle maker">
            <a:extLst>
              <a:ext uri="{FF2B5EF4-FFF2-40B4-BE49-F238E27FC236}">
                <a16:creationId xmlns:a16="http://schemas.microsoft.com/office/drawing/2014/main" id="{0E17519E-861E-3B43-8273-A9CA8B99F9E5}"/>
              </a:ext>
            </a:extLst>
          </p:cNvPr>
          <p:cNvSpPr/>
          <p:nvPr userDrawn="1"/>
        </p:nvSpPr>
        <p:spPr bwMode="auto">
          <a:xfrm>
            <a:off x="742175" y="1606880"/>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descr="oval connector">
            <a:extLst>
              <a:ext uri="{FF2B5EF4-FFF2-40B4-BE49-F238E27FC236}">
                <a16:creationId xmlns:a16="http://schemas.microsoft.com/office/drawing/2014/main" id="{33E97502-D520-8C4A-96E6-ED15146EB9F2}"/>
              </a:ext>
            </a:extLst>
          </p:cNvPr>
          <p:cNvSpPr/>
          <p:nvPr userDrawn="1"/>
        </p:nvSpPr>
        <p:spPr bwMode="auto">
          <a:xfrm>
            <a:off x="3568396" y="1606880"/>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descr="Third title marker">
            <a:extLst>
              <a:ext uri="{FF2B5EF4-FFF2-40B4-BE49-F238E27FC236}">
                <a16:creationId xmlns:a16="http://schemas.microsoft.com/office/drawing/2014/main" id="{2F425B69-E196-5A43-B35C-13694510C3F9}"/>
              </a:ext>
            </a:extLst>
          </p:cNvPr>
          <p:cNvSpPr/>
          <p:nvPr userDrawn="1"/>
        </p:nvSpPr>
        <p:spPr bwMode="auto">
          <a:xfrm>
            <a:off x="6383785" y="1606880"/>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65" name="Oval 64" descr="Fourth title marker">
            <a:extLst>
              <a:ext uri="{FF2B5EF4-FFF2-40B4-BE49-F238E27FC236}">
                <a16:creationId xmlns:a16="http://schemas.microsoft.com/office/drawing/2014/main" id="{6BB1AE3C-7E21-8945-886F-CF78A311690B}"/>
              </a:ext>
            </a:extLst>
          </p:cNvPr>
          <p:cNvSpPr/>
          <p:nvPr userDrawn="1"/>
        </p:nvSpPr>
        <p:spPr bwMode="auto">
          <a:xfrm>
            <a:off x="9201059" y="1606880"/>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32" name="Title 16">
            <a:extLst>
              <a:ext uri="{FF2B5EF4-FFF2-40B4-BE49-F238E27FC236}">
                <a16:creationId xmlns:a16="http://schemas.microsoft.com/office/drawing/2014/main" id="{7BE5B1A7-8A7F-4190-984A-E16FD2F8EA76}"/>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Timeline</a:t>
            </a:r>
          </a:p>
        </p:txBody>
      </p:sp>
      <p:sp>
        <p:nvSpPr>
          <p:cNvPr id="3" name="Text Placeholder 2">
            <a:extLst>
              <a:ext uri="{FF2B5EF4-FFF2-40B4-BE49-F238E27FC236}">
                <a16:creationId xmlns:a16="http://schemas.microsoft.com/office/drawing/2014/main" id="{FC634CDD-1C38-4DE7-8ACB-15F737AC1A61}"/>
              </a:ext>
            </a:extLst>
          </p:cNvPr>
          <p:cNvSpPr>
            <a:spLocks noGrp="1"/>
          </p:cNvSpPr>
          <p:nvPr>
            <p:ph type="body" sz="quarter" idx="10" hasCustomPrompt="1"/>
          </p:nvPr>
        </p:nvSpPr>
        <p:spPr>
          <a:xfrm>
            <a:off x="1025360" y="1536469"/>
            <a:ext cx="2157412" cy="317171"/>
          </a:xfrm>
          <a:prstGeom prst="rect">
            <a:avLst/>
          </a:prstGeom>
        </p:spPr>
        <p:txBody>
          <a:bodyPr anchor="ctr"/>
          <a:lstStyle>
            <a:lvl1pPr marL="0" indent="0">
              <a:buNone/>
              <a:defRPr sz="2000">
                <a:solidFill>
                  <a:srgbClr val="1A1A1A"/>
                </a:solidFill>
                <a:latin typeface="+mj-lt"/>
              </a:defRPr>
            </a:lvl1pPr>
          </a:lstStyle>
          <a:p>
            <a:pPr lvl="0"/>
            <a:r>
              <a:rPr lang="en-US"/>
              <a:t>Title</a:t>
            </a:r>
          </a:p>
        </p:txBody>
      </p:sp>
      <p:sp>
        <p:nvSpPr>
          <p:cNvPr id="33" name="Text Placeholder 2">
            <a:extLst>
              <a:ext uri="{FF2B5EF4-FFF2-40B4-BE49-F238E27FC236}">
                <a16:creationId xmlns:a16="http://schemas.microsoft.com/office/drawing/2014/main" id="{15A91C17-CF4F-4A90-8D55-5458C7AF8A77}"/>
              </a:ext>
            </a:extLst>
          </p:cNvPr>
          <p:cNvSpPr>
            <a:spLocks noGrp="1"/>
          </p:cNvSpPr>
          <p:nvPr>
            <p:ph type="body" sz="quarter" idx="11" hasCustomPrompt="1"/>
          </p:nvPr>
        </p:nvSpPr>
        <p:spPr>
          <a:xfrm>
            <a:off x="3852301" y="1536468"/>
            <a:ext cx="2157412" cy="317171"/>
          </a:xfrm>
          <a:prstGeom prst="rect">
            <a:avLst/>
          </a:prstGeom>
        </p:spPr>
        <p:txBody>
          <a:bodyPr anchor="ctr"/>
          <a:lstStyle>
            <a:lvl1pPr marL="0" indent="0">
              <a:buNone/>
              <a:defRPr sz="2000">
                <a:solidFill>
                  <a:srgbClr val="1A1A1A"/>
                </a:solidFill>
                <a:latin typeface="+mj-lt"/>
              </a:defRPr>
            </a:lvl1pPr>
          </a:lstStyle>
          <a:p>
            <a:pPr lvl="0"/>
            <a:r>
              <a:rPr lang="en-US"/>
              <a:t>Title</a:t>
            </a:r>
          </a:p>
        </p:txBody>
      </p:sp>
      <p:sp>
        <p:nvSpPr>
          <p:cNvPr id="34" name="Text Placeholder 2">
            <a:extLst>
              <a:ext uri="{FF2B5EF4-FFF2-40B4-BE49-F238E27FC236}">
                <a16:creationId xmlns:a16="http://schemas.microsoft.com/office/drawing/2014/main" id="{14A1BE39-21C2-48EB-A77B-FAC0C00C3A5C}"/>
              </a:ext>
            </a:extLst>
          </p:cNvPr>
          <p:cNvSpPr>
            <a:spLocks noGrp="1"/>
          </p:cNvSpPr>
          <p:nvPr>
            <p:ph type="body" sz="quarter" idx="12" hasCustomPrompt="1"/>
          </p:nvPr>
        </p:nvSpPr>
        <p:spPr>
          <a:xfrm>
            <a:off x="6661146" y="1542384"/>
            <a:ext cx="2157412" cy="317171"/>
          </a:xfrm>
          <a:prstGeom prst="rect">
            <a:avLst/>
          </a:prstGeom>
        </p:spPr>
        <p:txBody>
          <a:bodyPr anchor="ctr"/>
          <a:lstStyle>
            <a:lvl1pPr marL="0" indent="0">
              <a:buNone/>
              <a:defRPr sz="2000">
                <a:solidFill>
                  <a:srgbClr val="1A1A1A"/>
                </a:solidFill>
                <a:latin typeface="+mj-lt"/>
              </a:defRPr>
            </a:lvl1pPr>
          </a:lstStyle>
          <a:p>
            <a:pPr lvl="0"/>
            <a:r>
              <a:rPr lang="en-US"/>
              <a:t>Title</a:t>
            </a:r>
          </a:p>
        </p:txBody>
      </p:sp>
      <p:sp>
        <p:nvSpPr>
          <p:cNvPr id="35" name="Text Placeholder 2">
            <a:extLst>
              <a:ext uri="{FF2B5EF4-FFF2-40B4-BE49-F238E27FC236}">
                <a16:creationId xmlns:a16="http://schemas.microsoft.com/office/drawing/2014/main" id="{061628CA-0505-44E0-9535-0BA45609955D}"/>
              </a:ext>
            </a:extLst>
          </p:cNvPr>
          <p:cNvSpPr>
            <a:spLocks noGrp="1"/>
          </p:cNvSpPr>
          <p:nvPr>
            <p:ph type="body" sz="quarter" idx="13" hasCustomPrompt="1"/>
          </p:nvPr>
        </p:nvSpPr>
        <p:spPr>
          <a:xfrm>
            <a:off x="9479420" y="1546802"/>
            <a:ext cx="2157412" cy="317171"/>
          </a:xfrm>
          <a:prstGeom prst="rect">
            <a:avLst/>
          </a:prstGeom>
        </p:spPr>
        <p:txBody>
          <a:bodyPr anchor="ctr"/>
          <a:lstStyle>
            <a:lvl1pPr marL="0" indent="0">
              <a:buNone/>
              <a:defRPr sz="2000">
                <a:solidFill>
                  <a:srgbClr val="1A1A1A"/>
                </a:solidFill>
                <a:latin typeface="+mj-lt"/>
              </a:defRPr>
            </a:lvl1pPr>
          </a:lstStyle>
          <a:p>
            <a:pPr lvl="0"/>
            <a:r>
              <a:rPr lang="en-US"/>
              <a:t>Title</a:t>
            </a:r>
          </a:p>
        </p:txBody>
      </p:sp>
      <p:sp>
        <p:nvSpPr>
          <p:cNvPr id="5" name="Text Placeholder 4">
            <a:extLst>
              <a:ext uri="{FF2B5EF4-FFF2-40B4-BE49-F238E27FC236}">
                <a16:creationId xmlns:a16="http://schemas.microsoft.com/office/drawing/2014/main" id="{42D09448-292C-4614-BF61-458AC5925457}"/>
              </a:ext>
            </a:extLst>
          </p:cNvPr>
          <p:cNvSpPr>
            <a:spLocks noGrp="1"/>
          </p:cNvSpPr>
          <p:nvPr>
            <p:ph type="body" sz="quarter" idx="14" hasCustomPrompt="1"/>
          </p:nvPr>
        </p:nvSpPr>
        <p:spPr>
          <a:xfrm>
            <a:off x="1025360" y="2091727"/>
            <a:ext cx="2157413" cy="642937"/>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6" name="Text Placeholder 4">
            <a:extLst>
              <a:ext uri="{FF2B5EF4-FFF2-40B4-BE49-F238E27FC236}">
                <a16:creationId xmlns:a16="http://schemas.microsoft.com/office/drawing/2014/main" id="{AF4BFE35-6C92-44FE-9F3B-A3302FF8C8FD}"/>
              </a:ext>
            </a:extLst>
          </p:cNvPr>
          <p:cNvSpPr>
            <a:spLocks noGrp="1"/>
          </p:cNvSpPr>
          <p:nvPr>
            <p:ph type="body" sz="quarter" idx="15" hasCustomPrompt="1"/>
          </p:nvPr>
        </p:nvSpPr>
        <p:spPr>
          <a:xfrm>
            <a:off x="3842492" y="2091726"/>
            <a:ext cx="2157413" cy="642937"/>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7" name="Text Placeholder 4">
            <a:extLst>
              <a:ext uri="{FF2B5EF4-FFF2-40B4-BE49-F238E27FC236}">
                <a16:creationId xmlns:a16="http://schemas.microsoft.com/office/drawing/2014/main" id="{4A626832-E7D4-41D4-BF52-C8D15B38AC74}"/>
              </a:ext>
            </a:extLst>
          </p:cNvPr>
          <p:cNvSpPr>
            <a:spLocks noGrp="1"/>
          </p:cNvSpPr>
          <p:nvPr>
            <p:ph type="body" sz="quarter" idx="16" hasCustomPrompt="1"/>
          </p:nvPr>
        </p:nvSpPr>
        <p:spPr>
          <a:xfrm>
            <a:off x="6669809" y="2091727"/>
            <a:ext cx="2157413" cy="642937"/>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8" name="Text Placeholder 4">
            <a:extLst>
              <a:ext uri="{FF2B5EF4-FFF2-40B4-BE49-F238E27FC236}">
                <a16:creationId xmlns:a16="http://schemas.microsoft.com/office/drawing/2014/main" id="{AB6C4BE9-EB13-43EF-B5E2-D2FD677BBD08}"/>
              </a:ext>
            </a:extLst>
          </p:cNvPr>
          <p:cNvSpPr>
            <a:spLocks noGrp="1"/>
          </p:cNvSpPr>
          <p:nvPr>
            <p:ph type="body" sz="quarter" idx="17" hasCustomPrompt="1"/>
          </p:nvPr>
        </p:nvSpPr>
        <p:spPr>
          <a:xfrm>
            <a:off x="9486941" y="2091727"/>
            <a:ext cx="2157413" cy="642937"/>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7" name="Text Placeholder 6">
            <a:extLst>
              <a:ext uri="{FF2B5EF4-FFF2-40B4-BE49-F238E27FC236}">
                <a16:creationId xmlns:a16="http://schemas.microsoft.com/office/drawing/2014/main" id="{7AFD6A6A-072F-4DD5-AB30-778CA3D99BE0}"/>
              </a:ext>
            </a:extLst>
          </p:cNvPr>
          <p:cNvSpPr>
            <a:spLocks noGrp="1"/>
          </p:cNvSpPr>
          <p:nvPr>
            <p:ph type="body" sz="quarter" idx="18" hasCustomPrompt="1"/>
          </p:nvPr>
        </p:nvSpPr>
        <p:spPr>
          <a:xfrm>
            <a:off x="1025360" y="5839323"/>
            <a:ext cx="931863" cy="400050"/>
          </a:xfrm>
          <a:prstGeom prst="rect">
            <a:avLst/>
          </a:prstGeom>
        </p:spPr>
        <p:txBody>
          <a:bodyPr/>
          <a:lstStyle>
            <a:lvl1pPr marL="0" indent="0">
              <a:buNone/>
              <a:defRPr sz="2000" b="1">
                <a:solidFill>
                  <a:srgbClr val="0078D4"/>
                </a:solidFill>
                <a:latin typeface="Segoe UI" panose="020B0502040204020203" pitchFamily="34" charset="0"/>
                <a:cs typeface="Segoe UI" panose="020B0502040204020203" pitchFamily="34" charset="0"/>
              </a:defRPr>
            </a:lvl1pPr>
          </a:lstStyle>
          <a:p>
            <a:pPr lvl="0"/>
            <a:r>
              <a:rPr lang="en-US"/>
              <a:t>Q1</a:t>
            </a:r>
          </a:p>
        </p:txBody>
      </p:sp>
      <p:sp>
        <p:nvSpPr>
          <p:cNvPr id="41" name="Text Placeholder 6">
            <a:extLst>
              <a:ext uri="{FF2B5EF4-FFF2-40B4-BE49-F238E27FC236}">
                <a16:creationId xmlns:a16="http://schemas.microsoft.com/office/drawing/2014/main" id="{A3B172FC-552E-4174-BD8E-966DAF6C97F8}"/>
              </a:ext>
            </a:extLst>
          </p:cNvPr>
          <p:cNvSpPr>
            <a:spLocks noGrp="1"/>
          </p:cNvSpPr>
          <p:nvPr>
            <p:ph type="body" sz="quarter" idx="19" hasCustomPrompt="1"/>
          </p:nvPr>
        </p:nvSpPr>
        <p:spPr>
          <a:xfrm>
            <a:off x="3852302" y="5839323"/>
            <a:ext cx="931863" cy="400050"/>
          </a:xfrm>
          <a:prstGeom prst="rect">
            <a:avLst/>
          </a:prstGeom>
        </p:spPr>
        <p:txBody>
          <a:bodyPr/>
          <a:lstStyle>
            <a:lvl1pPr marL="0" indent="0">
              <a:buNone/>
              <a:defRPr sz="2000" b="1">
                <a:solidFill>
                  <a:srgbClr val="0078D4"/>
                </a:solidFill>
                <a:latin typeface="Segoe UI" panose="020B0502040204020203" pitchFamily="34" charset="0"/>
                <a:cs typeface="Segoe UI" panose="020B0502040204020203" pitchFamily="34" charset="0"/>
              </a:defRPr>
            </a:lvl1pPr>
          </a:lstStyle>
          <a:p>
            <a:pPr lvl="0"/>
            <a:r>
              <a:rPr lang="en-US"/>
              <a:t>Q2</a:t>
            </a:r>
          </a:p>
        </p:txBody>
      </p:sp>
      <p:sp>
        <p:nvSpPr>
          <p:cNvPr id="42" name="Text Placeholder 6">
            <a:extLst>
              <a:ext uri="{FF2B5EF4-FFF2-40B4-BE49-F238E27FC236}">
                <a16:creationId xmlns:a16="http://schemas.microsoft.com/office/drawing/2014/main" id="{A17BA1A2-326F-4A9D-A1EB-77683EAFE174}"/>
              </a:ext>
            </a:extLst>
          </p:cNvPr>
          <p:cNvSpPr>
            <a:spLocks noGrp="1"/>
          </p:cNvSpPr>
          <p:nvPr>
            <p:ph type="body" sz="quarter" idx="20" hasCustomPrompt="1"/>
          </p:nvPr>
        </p:nvSpPr>
        <p:spPr>
          <a:xfrm>
            <a:off x="6669945" y="5839323"/>
            <a:ext cx="931863" cy="400050"/>
          </a:xfrm>
          <a:prstGeom prst="rect">
            <a:avLst/>
          </a:prstGeom>
        </p:spPr>
        <p:txBody>
          <a:bodyPr/>
          <a:lstStyle>
            <a:lvl1pPr marL="0" indent="0">
              <a:buNone/>
              <a:defRPr sz="2000" b="1">
                <a:solidFill>
                  <a:srgbClr val="0078D4"/>
                </a:solidFill>
                <a:latin typeface="Segoe UI" panose="020B0502040204020203" pitchFamily="34" charset="0"/>
                <a:cs typeface="Segoe UI" panose="020B0502040204020203" pitchFamily="34" charset="0"/>
              </a:defRPr>
            </a:lvl1pPr>
          </a:lstStyle>
          <a:p>
            <a:pPr lvl="0"/>
            <a:r>
              <a:rPr lang="en-US"/>
              <a:t>Q3</a:t>
            </a:r>
          </a:p>
        </p:txBody>
      </p:sp>
      <p:sp>
        <p:nvSpPr>
          <p:cNvPr id="43" name="Text Placeholder 6">
            <a:extLst>
              <a:ext uri="{FF2B5EF4-FFF2-40B4-BE49-F238E27FC236}">
                <a16:creationId xmlns:a16="http://schemas.microsoft.com/office/drawing/2014/main" id="{F5087465-966D-4053-8BE9-476E985BED5E}"/>
              </a:ext>
            </a:extLst>
          </p:cNvPr>
          <p:cNvSpPr>
            <a:spLocks noGrp="1"/>
          </p:cNvSpPr>
          <p:nvPr>
            <p:ph type="body" sz="quarter" idx="21" hasCustomPrompt="1"/>
          </p:nvPr>
        </p:nvSpPr>
        <p:spPr>
          <a:xfrm>
            <a:off x="9479420" y="5839323"/>
            <a:ext cx="931863" cy="400050"/>
          </a:xfrm>
          <a:prstGeom prst="rect">
            <a:avLst/>
          </a:prstGeom>
        </p:spPr>
        <p:txBody>
          <a:bodyPr/>
          <a:lstStyle>
            <a:lvl1pPr marL="0" indent="0">
              <a:buNone/>
              <a:defRPr sz="2000" b="1">
                <a:solidFill>
                  <a:srgbClr val="0078D4"/>
                </a:solidFill>
                <a:latin typeface="Segoe UI" panose="020B0502040204020203" pitchFamily="34" charset="0"/>
                <a:cs typeface="Segoe UI" panose="020B0502040204020203" pitchFamily="34" charset="0"/>
              </a:defRPr>
            </a:lvl1pPr>
          </a:lstStyle>
          <a:p>
            <a:pPr lvl="0"/>
            <a:r>
              <a:rPr lang="en-US"/>
              <a:t>Q4</a:t>
            </a:r>
          </a:p>
        </p:txBody>
      </p:sp>
    </p:spTree>
    <p:extLst>
      <p:ext uri="{BB962C8B-B14F-4D97-AF65-F5344CB8AC3E}">
        <p14:creationId xmlns:p14="http://schemas.microsoft.com/office/powerpoint/2010/main" val="3855297868"/>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 name="Rectangle 2" descr="Timeline connector">
            <a:extLst>
              <a:ext uri="{FF2B5EF4-FFF2-40B4-BE49-F238E27FC236}">
                <a16:creationId xmlns:a16="http://schemas.microsoft.com/office/drawing/2014/main" id="{6E1E9E47-0F58-224D-A6F7-FD193AC74290}"/>
              </a:ext>
            </a:extLst>
          </p:cNvPr>
          <p:cNvSpPr/>
          <p:nvPr userDrawn="1"/>
        </p:nvSpPr>
        <p:spPr bwMode="auto">
          <a:xfrm>
            <a:off x="701267" y="1657184"/>
            <a:ext cx="10796414" cy="79162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4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17" name="Title 16">
            <a:extLst>
              <a:ext uri="{FF2B5EF4-FFF2-40B4-BE49-F238E27FC236}">
                <a16:creationId xmlns:a16="http://schemas.microsoft.com/office/drawing/2014/main" id="{D58B8281-16FA-4237-8048-340E4DA5D579}"/>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Timeline</a:t>
            </a:r>
          </a:p>
        </p:txBody>
      </p:sp>
      <p:sp>
        <p:nvSpPr>
          <p:cNvPr id="4" name="Text Placeholder 3">
            <a:extLst>
              <a:ext uri="{FF2B5EF4-FFF2-40B4-BE49-F238E27FC236}">
                <a16:creationId xmlns:a16="http://schemas.microsoft.com/office/drawing/2014/main" id="{FEB7142E-325A-4807-A84C-57AF20A7AA53}"/>
              </a:ext>
            </a:extLst>
          </p:cNvPr>
          <p:cNvSpPr>
            <a:spLocks noGrp="1"/>
          </p:cNvSpPr>
          <p:nvPr>
            <p:ph type="body" sz="quarter" idx="10" hasCustomPrompt="1"/>
          </p:nvPr>
        </p:nvSpPr>
        <p:spPr>
          <a:xfrm>
            <a:off x="701267" y="1344915"/>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one</a:t>
            </a:r>
          </a:p>
        </p:txBody>
      </p:sp>
      <p:sp>
        <p:nvSpPr>
          <p:cNvPr id="18" name="Text Placeholder 3">
            <a:extLst>
              <a:ext uri="{FF2B5EF4-FFF2-40B4-BE49-F238E27FC236}">
                <a16:creationId xmlns:a16="http://schemas.microsoft.com/office/drawing/2014/main" id="{1F28DBF6-97D9-4C1C-B4CE-F11CF97FCCE2}"/>
              </a:ext>
            </a:extLst>
          </p:cNvPr>
          <p:cNvSpPr>
            <a:spLocks noGrp="1"/>
          </p:cNvSpPr>
          <p:nvPr>
            <p:ph type="body" sz="quarter" idx="11" hasCustomPrompt="1"/>
          </p:nvPr>
        </p:nvSpPr>
        <p:spPr>
          <a:xfrm>
            <a:off x="2939310" y="1344915"/>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two</a:t>
            </a:r>
          </a:p>
        </p:txBody>
      </p:sp>
      <p:sp>
        <p:nvSpPr>
          <p:cNvPr id="19" name="Text Placeholder 3">
            <a:extLst>
              <a:ext uri="{FF2B5EF4-FFF2-40B4-BE49-F238E27FC236}">
                <a16:creationId xmlns:a16="http://schemas.microsoft.com/office/drawing/2014/main" id="{790853B3-EF47-4CD6-8AD5-FB353A7B30BD}"/>
              </a:ext>
            </a:extLst>
          </p:cNvPr>
          <p:cNvSpPr>
            <a:spLocks noGrp="1"/>
          </p:cNvSpPr>
          <p:nvPr>
            <p:ph type="body" sz="quarter" idx="12" hasCustomPrompt="1"/>
          </p:nvPr>
        </p:nvSpPr>
        <p:spPr>
          <a:xfrm>
            <a:off x="5190222" y="1344915"/>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three</a:t>
            </a:r>
          </a:p>
        </p:txBody>
      </p:sp>
      <p:sp>
        <p:nvSpPr>
          <p:cNvPr id="20" name="Text Placeholder 3">
            <a:extLst>
              <a:ext uri="{FF2B5EF4-FFF2-40B4-BE49-F238E27FC236}">
                <a16:creationId xmlns:a16="http://schemas.microsoft.com/office/drawing/2014/main" id="{2E5CC2EE-E1FC-437B-9660-5C3FB95ED802}"/>
              </a:ext>
            </a:extLst>
          </p:cNvPr>
          <p:cNvSpPr>
            <a:spLocks noGrp="1"/>
          </p:cNvSpPr>
          <p:nvPr>
            <p:ph type="body" sz="quarter" idx="13" hasCustomPrompt="1"/>
          </p:nvPr>
        </p:nvSpPr>
        <p:spPr>
          <a:xfrm>
            <a:off x="7441133" y="1344915"/>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four</a:t>
            </a:r>
          </a:p>
        </p:txBody>
      </p:sp>
      <p:sp>
        <p:nvSpPr>
          <p:cNvPr id="21" name="Text Placeholder 3">
            <a:extLst>
              <a:ext uri="{FF2B5EF4-FFF2-40B4-BE49-F238E27FC236}">
                <a16:creationId xmlns:a16="http://schemas.microsoft.com/office/drawing/2014/main" id="{3A278F19-8416-48D0-87CC-7C2375219C69}"/>
              </a:ext>
            </a:extLst>
          </p:cNvPr>
          <p:cNvSpPr>
            <a:spLocks noGrp="1"/>
          </p:cNvSpPr>
          <p:nvPr>
            <p:ph type="body" sz="quarter" idx="14" hasCustomPrompt="1"/>
          </p:nvPr>
        </p:nvSpPr>
        <p:spPr>
          <a:xfrm>
            <a:off x="9668028" y="1344915"/>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five</a:t>
            </a:r>
          </a:p>
        </p:txBody>
      </p:sp>
      <p:sp>
        <p:nvSpPr>
          <p:cNvPr id="23" name="Text Placeholder 22">
            <a:extLst>
              <a:ext uri="{FF2B5EF4-FFF2-40B4-BE49-F238E27FC236}">
                <a16:creationId xmlns:a16="http://schemas.microsoft.com/office/drawing/2014/main" id="{25EEB1CA-516E-49F3-877E-AF69A2C2D877}"/>
              </a:ext>
            </a:extLst>
          </p:cNvPr>
          <p:cNvSpPr>
            <a:spLocks noGrp="1"/>
          </p:cNvSpPr>
          <p:nvPr>
            <p:ph type="body" sz="quarter" idx="15"/>
          </p:nvPr>
        </p:nvSpPr>
        <p:spPr>
          <a:xfrm>
            <a:off x="701676" y="2951164"/>
            <a:ext cx="1835150" cy="2320925"/>
          </a:xfrm>
          <a:prstGeom prst="rect">
            <a:avLst/>
          </a:prstGeom>
          <a:solidFill>
            <a:srgbClr val="E6E6E6"/>
          </a:solidFill>
        </p:spPr>
        <p:txBody>
          <a:bodyPr/>
          <a:lstStyle>
            <a:lvl1pPr marL="285695" indent="-285695">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4" name="Text Placeholder 22">
            <a:extLst>
              <a:ext uri="{FF2B5EF4-FFF2-40B4-BE49-F238E27FC236}">
                <a16:creationId xmlns:a16="http://schemas.microsoft.com/office/drawing/2014/main" id="{6ECDCA7E-FDC2-485C-BB40-D6694605F424}"/>
              </a:ext>
            </a:extLst>
          </p:cNvPr>
          <p:cNvSpPr>
            <a:spLocks noGrp="1"/>
          </p:cNvSpPr>
          <p:nvPr>
            <p:ph type="body" sz="quarter" idx="16"/>
          </p:nvPr>
        </p:nvSpPr>
        <p:spPr>
          <a:xfrm>
            <a:off x="2939310" y="2951163"/>
            <a:ext cx="1835150" cy="2320925"/>
          </a:xfrm>
          <a:prstGeom prst="rect">
            <a:avLst/>
          </a:prstGeom>
          <a:solidFill>
            <a:srgbClr val="E6E6E6"/>
          </a:solidFill>
        </p:spPr>
        <p:txBody>
          <a:bodyPr/>
          <a:lstStyle>
            <a:lvl1pP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5" name="Text Placeholder 22">
            <a:extLst>
              <a:ext uri="{FF2B5EF4-FFF2-40B4-BE49-F238E27FC236}">
                <a16:creationId xmlns:a16="http://schemas.microsoft.com/office/drawing/2014/main" id="{00100D4B-9E6F-4267-BDD7-A23E0D6E6AD1}"/>
              </a:ext>
            </a:extLst>
          </p:cNvPr>
          <p:cNvSpPr>
            <a:spLocks noGrp="1"/>
          </p:cNvSpPr>
          <p:nvPr>
            <p:ph type="body" sz="quarter" idx="17"/>
          </p:nvPr>
        </p:nvSpPr>
        <p:spPr>
          <a:xfrm>
            <a:off x="5190222" y="2951162"/>
            <a:ext cx="1835150" cy="2320925"/>
          </a:xfrm>
          <a:prstGeom prst="rect">
            <a:avLst/>
          </a:prstGeom>
          <a:solidFill>
            <a:srgbClr val="E6E6E6"/>
          </a:solidFill>
        </p:spPr>
        <p:txBody>
          <a:bodyPr/>
          <a:lstStyle>
            <a:lvl1pP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6" name="Text Placeholder 22">
            <a:extLst>
              <a:ext uri="{FF2B5EF4-FFF2-40B4-BE49-F238E27FC236}">
                <a16:creationId xmlns:a16="http://schemas.microsoft.com/office/drawing/2014/main" id="{7EE8B4C7-3B38-406C-B647-20DC5239B3C6}"/>
              </a:ext>
            </a:extLst>
          </p:cNvPr>
          <p:cNvSpPr>
            <a:spLocks noGrp="1"/>
          </p:cNvSpPr>
          <p:nvPr>
            <p:ph type="body" sz="quarter" idx="18"/>
          </p:nvPr>
        </p:nvSpPr>
        <p:spPr>
          <a:xfrm>
            <a:off x="7446578" y="2951164"/>
            <a:ext cx="1835150" cy="2320925"/>
          </a:xfrm>
          <a:prstGeom prst="rect">
            <a:avLst/>
          </a:prstGeom>
          <a:solidFill>
            <a:srgbClr val="E6E6E6"/>
          </a:solidFill>
        </p:spPr>
        <p:txBody>
          <a:bodyPr/>
          <a:lstStyle>
            <a:lvl1pP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7" name="Text Placeholder 22">
            <a:extLst>
              <a:ext uri="{FF2B5EF4-FFF2-40B4-BE49-F238E27FC236}">
                <a16:creationId xmlns:a16="http://schemas.microsoft.com/office/drawing/2014/main" id="{298E529E-B650-4213-AB4F-E510693BC23F}"/>
              </a:ext>
            </a:extLst>
          </p:cNvPr>
          <p:cNvSpPr>
            <a:spLocks noGrp="1"/>
          </p:cNvSpPr>
          <p:nvPr>
            <p:ph type="body" sz="quarter" idx="19"/>
          </p:nvPr>
        </p:nvSpPr>
        <p:spPr>
          <a:xfrm>
            <a:off x="9668028" y="2951164"/>
            <a:ext cx="1835150" cy="2320925"/>
          </a:xfrm>
          <a:prstGeom prst="rect">
            <a:avLst/>
          </a:prstGeom>
          <a:solidFill>
            <a:srgbClr val="E6E6E6"/>
          </a:solidFill>
        </p:spPr>
        <p:txBody>
          <a:bodyPr/>
          <a:lstStyle>
            <a:lvl1pP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9" name="Text Placeholder 28">
            <a:extLst>
              <a:ext uri="{FF2B5EF4-FFF2-40B4-BE49-F238E27FC236}">
                <a16:creationId xmlns:a16="http://schemas.microsoft.com/office/drawing/2014/main" id="{F35F8B11-F74A-4628-BD75-0AFF68B27B8E}"/>
              </a:ext>
            </a:extLst>
          </p:cNvPr>
          <p:cNvSpPr>
            <a:spLocks noGrp="1"/>
          </p:cNvSpPr>
          <p:nvPr>
            <p:ph type="body" sz="quarter" idx="20" hasCustomPrompt="1"/>
          </p:nvPr>
        </p:nvSpPr>
        <p:spPr>
          <a:xfrm>
            <a:off x="700975" y="5505451"/>
            <a:ext cx="10805225" cy="390525"/>
          </a:xfrm>
          <a:prstGeom prst="rect">
            <a:avLst/>
          </a:prstGeom>
          <a:solidFill>
            <a:srgbClr val="00188F"/>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insert time frame</a:t>
            </a:r>
          </a:p>
        </p:txBody>
      </p:sp>
    </p:spTree>
    <p:extLst>
      <p:ext uri="{BB962C8B-B14F-4D97-AF65-F5344CB8AC3E}">
        <p14:creationId xmlns:p14="http://schemas.microsoft.com/office/powerpoint/2010/main" val="323660917"/>
      </p:ext>
    </p:extLst>
  </p:cSld>
  <p:clrMapOvr>
    <a:masterClrMapping/>
  </p:clrMapOvr>
  <p:transition>
    <p:fade/>
  </p:transition>
  <p:extLst>
    <p:ext uri="{DCECCB84-F9BA-43D5-87BE-67443E8EF086}">
      <p15:sldGuideLst xmlns:p15="http://schemas.microsoft.com/office/powerpoint/2012/main">
        <p15:guide id="1" pos="58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cxnSp>
        <p:nvCxnSpPr>
          <p:cNvPr id="23" name="Straight Arrow Connector 22" descr="Timeline arrow">
            <a:extLst>
              <a:ext uri="{FF2B5EF4-FFF2-40B4-BE49-F238E27FC236}">
                <a16:creationId xmlns:a16="http://schemas.microsoft.com/office/drawing/2014/main" id="{72E49F50-3C10-A340-B147-BBE38E1016CE}"/>
              </a:ext>
            </a:extLst>
          </p:cNvPr>
          <p:cNvCxnSpPr>
            <a:cxnSpLocks/>
          </p:cNvCxnSpPr>
          <p:nvPr userDrawn="1"/>
        </p:nvCxnSpPr>
        <p:spPr>
          <a:xfrm>
            <a:off x="592915" y="5897142"/>
            <a:ext cx="11019079" cy="0"/>
          </a:xfrm>
          <a:prstGeom prst="straightConnector1">
            <a:avLst/>
          </a:prstGeom>
          <a:ln w="12700">
            <a:solidFill>
              <a:schemeClr val="bg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Text Placeholder 5">
            <a:extLst>
              <a:ext uri="{FF2B5EF4-FFF2-40B4-BE49-F238E27FC236}">
                <a16:creationId xmlns:a16="http://schemas.microsoft.com/office/drawing/2014/main" id="{A4F8AC80-9D27-3D47-9E9A-1D9690FDB99C}"/>
              </a:ext>
            </a:extLst>
          </p:cNvPr>
          <p:cNvSpPr txBox="1">
            <a:spLocks/>
          </p:cNvSpPr>
          <p:nvPr userDrawn="1"/>
        </p:nvSpPr>
        <p:spPr>
          <a:xfrm>
            <a:off x="586806" y="2896069"/>
            <a:ext cx="1954837" cy="448213"/>
          </a:xfrm>
          <a:prstGeom prst="rect">
            <a:avLst/>
          </a:prstGeom>
          <a:solidFill>
            <a:srgbClr val="00188F"/>
          </a:solidFill>
          <a:ln w="3175">
            <a:no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sp>
        <p:nvSpPr>
          <p:cNvPr id="26" name="Text Placeholder 6">
            <a:extLst>
              <a:ext uri="{FF2B5EF4-FFF2-40B4-BE49-F238E27FC236}">
                <a16:creationId xmlns:a16="http://schemas.microsoft.com/office/drawing/2014/main" id="{0E10C0AF-958A-CB46-A492-672BD898BD89}"/>
              </a:ext>
            </a:extLst>
          </p:cNvPr>
          <p:cNvSpPr txBox="1">
            <a:spLocks/>
          </p:cNvSpPr>
          <p:nvPr userDrawn="1"/>
        </p:nvSpPr>
        <p:spPr>
          <a:xfrm>
            <a:off x="2795724" y="2894759"/>
            <a:ext cx="2011680" cy="448213"/>
          </a:xfrm>
          <a:prstGeom prst="rect">
            <a:avLst/>
          </a:prstGeom>
          <a:solidFill>
            <a:srgbClr val="00188F"/>
          </a:solidFill>
          <a:ln w="3175">
            <a:no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sp>
        <p:nvSpPr>
          <p:cNvPr id="28" name="Text Placeholder 7">
            <a:extLst>
              <a:ext uri="{FF2B5EF4-FFF2-40B4-BE49-F238E27FC236}">
                <a16:creationId xmlns:a16="http://schemas.microsoft.com/office/drawing/2014/main" id="{586429E3-4A73-C149-8261-02CE174AB8B8}"/>
              </a:ext>
            </a:extLst>
          </p:cNvPr>
          <p:cNvSpPr txBox="1">
            <a:spLocks/>
          </p:cNvSpPr>
          <p:nvPr userDrawn="1"/>
        </p:nvSpPr>
        <p:spPr>
          <a:xfrm>
            <a:off x="5061486" y="2894759"/>
            <a:ext cx="2011680" cy="448213"/>
          </a:xfrm>
          <a:prstGeom prst="rect">
            <a:avLst/>
          </a:prstGeom>
          <a:solidFill>
            <a:srgbClr val="00188F"/>
          </a:solidFill>
          <a:ln w="3175">
            <a:no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sp>
        <p:nvSpPr>
          <p:cNvPr id="30" name="Text Placeholder 30">
            <a:extLst>
              <a:ext uri="{FF2B5EF4-FFF2-40B4-BE49-F238E27FC236}">
                <a16:creationId xmlns:a16="http://schemas.microsoft.com/office/drawing/2014/main" id="{764AE131-B2C6-854E-879B-8CCF46357B77}"/>
              </a:ext>
            </a:extLst>
          </p:cNvPr>
          <p:cNvSpPr txBox="1">
            <a:spLocks/>
          </p:cNvSpPr>
          <p:nvPr userDrawn="1"/>
        </p:nvSpPr>
        <p:spPr>
          <a:xfrm>
            <a:off x="7327248" y="2896069"/>
            <a:ext cx="2011680" cy="448213"/>
          </a:xfrm>
          <a:prstGeom prst="rect">
            <a:avLst/>
          </a:prstGeom>
          <a:solidFill>
            <a:srgbClr val="00188F"/>
          </a:solidFill>
          <a:ln w="3175">
            <a:no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cxnSp>
        <p:nvCxnSpPr>
          <p:cNvPr id="49" name="Straight Connector 48" descr="Timeline connector">
            <a:extLst>
              <a:ext uri="{FF2B5EF4-FFF2-40B4-BE49-F238E27FC236}">
                <a16:creationId xmlns:a16="http://schemas.microsoft.com/office/drawing/2014/main" id="{12B8F856-B0A2-E64A-ABC0-1841067BF5DA}"/>
              </a:ext>
            </a:extLst>
          </p:cNvPr>
          <p:cNvCxnSpPr/>
          <p:nvPr userDrawn="1"/>
        </p:nvCxnSpPr>
        <p:spPr>
          <a:xfrm>
            <a:off x="592914" y="5722677"/>
            <a:ext cx="0" cy="319403"/>
          </a:xfrm>
          <a:prstGeom prst="line">
            <a:avLst/>
          </a:prstGeom>
          <a:ln w="12700">
            <a:solidFill>
              <a:schemeClr val="bg1">
                <a:lumMod val="75000"/>
              </a:schemeClr>
            </a:solidFill>
            <a:headEnd type="none"/>
            <a:tailEnd type="none" w="lg" len="lg"/>
          </a:ln>
        </p:spPr>
        <p:style>
          <a:lnRef idx="1">
            <a:schemeClr val="accent1"/>
          </a:lnRef>
          <a:fillRef idx="0">
            <a:schemeClr val="accent1"/>
          </a:fillRef>
          <a:effectRef idx="0">
            <a:schemeClr val="accent1"/>
          </a:effectRef>
          <a:fontRef idx="minor">
            <a:schemeClr val="tx1"/>
          </a:fontRef>
        </p:style>
      </p:cxnSp>
      <p:sp>
        <p:nvSpPr>
          <p:cNvPr id="51" name="Text Placeholder 5">
            <a:extLst>
              <a:ext uri="{FF2B5EF4-FFF2-40B4-BE49-F238E27FC236}">
                <a16:creationId xmlns:a16="http://schemas.microsoft.com/office/drawing/2014/main" id="{8EB74162-4887-5849-9ABE-C6DE5FB52D14}"/>
              </a:ext>
            </a:extLst>
          </p:cNvPr>
          <p:cNvSpPr txBox="1">
            <a:spLocks/>
          </p:cNvSpPr>
          <p:nvPr userDrawn="1"/>
        </p:nvSpPr>
        <p:spPr>
          <a:xfrm>
            <a:off x="9593012" y="2905196"/>
            <a:ext cx="1989388" cy="439086"/>
          </a:xfrm>
          <a:prstGeom prst="rect">
            <a:avLst/>
          </a:prstGeom>
          <a:solidFill>
            <a:srgbClr val="00188F"/>
          </a:solidFill>
          <a:ln w="3175">
            <a:no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sp>
        <p:nvSpPr>
          <p:cNvPr id="54" name="Text Placeholder 5">
            <a:extLst>
              <a:ext uri="{FF2B5EF4-FFF2-40B4-BE49-F238E27FC236}">
                <a16:creationId xmlns:a16="http://schemas.microsoft.com/office/drawing/2014/main" id="{593A84BA-77DC-9745-BB59-27ED51906A46}"/>
              </a:ext>
            </a:extLst>
          </p:cNvPr>
          <p:cNvSpPr>
            <a:spLocks noGrp="1"/>
          </p:cNvSpPr>
          <p:nvPr>
            <p:ph type="body" sz="quarter" idx="10"/>
          </p:nvPr>
        </p:nvSpPr>
        <p:spPr>
          <a:xfrm>
            <a:off x="588995" y="1448102"/>
            <a:ext cx="11018520" cy="800219"/>
          </a:xfrm>
          <a:prstGeom prst="rect">
            <a:avLst/>
          </a:prstGeom>
        </p:spPr>
        <p:txBody>
          <a:bodyPr/>
          <a:lstStyle>
            <a:lvl1pPr marL="0" indent="0">
              <a:buNone/>
              <a:defRPr sz="1800">
                <a:solidFill>
                  <a:srgbClr val="1A1A1A"/>
                </a:solidFill>
                <a:latin typeface="+mn-lt"/>
              </a:defRPr>
            </a:lvl1pPr>
            <a:lvl2pPr>
              <a:defRPr sz="1400">
                <a:latin typeface="+mn-lt"/>
              </a:defRPr>
            </a:lvl2pPr>
          </a:lstStyle>
          <a:p>
            <a:pPr lvl="0"/>
            <a:r>
              <a:rPr lang="en-US"/>
              <a:t>Edit Master text styles</a:t>
            </a:r>
          </a:p>
          <a:p>
            <a:pPr lvl="1"/>
            <a:r>
              <a:rPr lang="en-US"/>
              <a:t>Second level</a:t>
            </a:r>
          </a:p>
        </p:txBody>
      </p:sp>
      <p:sp>
        <p:nvSpPr>
          <p:cNvPr id="34" name="Title 16">
            <a:extLst>
              <a:ext uri="{FF2B5EF4-FFF2-40B4-BE49-F238E27FC236}">
                <a16:creationId xmlns:a16="http://schemas.microsoft.com/office/drawing/2014/main" id="{71AAAAB9-8E9A-437F-8780-68717B16E71A}"/>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Timeline</a:t>
            </a:r>
          </a:p>
        </p:txBody>
      </p:sp>
      <p:sp>
        <p:nvSpPr>
          <p:cNvPr id="3" name="Text Placeholder 2">
            <a:extLst>
              <a:ext uri="{FF2B5EF4-FFF2-40B4-BE49-F238E27FC236}">
                <a16:creationId xmlns:a16="http://schemas.microsoft.com/office/drawing/2014/main" id="{C763E6E5-AF90-7B4A-BC50-CAACA70A33C3}"/>
              </a:ext>
            </a:extLst>
          </p:cNvPr>
          <p:cNvSpPr>
            <a:spLocks noGrp="1"/>
          </p:cNvSpPr>
          <p:nvPr>
            <p:ph type="body" sz="quarter" idx="11" hasCustomPrompt="1"/>
          </p:nvPr>
        </p:nvSpPr>
        <p:spPr>
          <a:xfrm>
            <a:off x="586806" y="2894758"/>
            <a:ext cx="1954213" cy="438150"/>
          </a:xfrm>
          <a:prstGeom prst="rect">
            <a:avLst/>
          </a:prstGeom>
          <a:ln>
            <a:noFill/>
          </a:ln>
        </p:spPr>
        <p:txBody>
          <a:bodyPr/>
          <a:lstStyle>
            <a:lvl1pPr marL="0" indent="0">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Phase one</a:t>
            </a:r>
          </a:p>
        </p:txBody>
      </p:sp>
      <p:sp>
        <p:nvSpPr>
          <p:cNvPr id="37" name="Text Placeholder 2">
            <a:extLst>
              <a:ext uri="{FF2B5EF4-FFF2-40B4-BE49-F238E27FC236}">
                <a16:creationId xmlns:a16="http://schemas.microsoft.com/office/drawing/2014/main" id="{2D9E6600-F535-494C-9130-1632E4D35B26}"/>
              </a:ext>
            </a:extLst>
          </p:cNvPr>
          <p:cNvSpPr>
            <a:spLocks noGrp="1"/>
          </p:cNvSpPr>
          <p:nvPr>
            <p:ph type="body" sz="quarter" idx="12" hasCustomPrompt="1"/>
          </p:nvPr>
        </p:nvSpPr>
        <p:spPr>
          <a:xfrm>
            <a:off x="2795724" y="2894758"/>
            <a:ext cx="2018064" cy="438150"/>
          </a:xfrm>
          <a:prstGeom prst="rect">
            <a:avLst/>
          </a:prstGeom>
          <a:ln>
            <a:noFill/>
          </a:ln>
        </p:spPr>
        <p:txBody>
          <a:bodyPr/>
          <a:lstStyle>
            <a:lvl1pPr marL="0" indent="0">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Phase two</a:t>
            </a:r>
          </a:p>
        </p:txBody>
      </p:sp>
      <p:sp>
        <p:nvSpPr>
          <p:cNvPr id="38" name="Text Placeholder 2">
            <a:extLst>
              <a:ext uri="{FF2B5EF4-FFF2-40B4-BE49-F238E27FC236}">
                <a16:creationId xmlns:a16="http://schemas.microsoft.com/office/drawing/2014/main" id="{586BD180-161B-D443-835F-6773C4AEC9E8}"/>
              </a:ext>
            </a:extLst>
          </p:cNvPr>
          <p:cNvSpPr>
            <a:spLocks noGrp="1"/>
          </p:cNvSpPr>
          <p:nvPr>
            <p:ph type="body" sz="quarter" idx="13" hasCustomPrompt="1"/>
          </p:nvPr>
        </p:nvSpPr>
        <p:spPr>
          <a:xfrm>
            <a:off x="5061486" y="2894758"/>
            <a:ext cx="2008026" cy="438150"/>
          </a:xfrm>
          <a:prstGeom prst="rect">
            <a:avLst/>
          </a:prstGeom>
          <a:ln>
            <a:noFill/>
          </a:ln>
        </p:spPr>
        <p:txBody>
          <a:bodyPr/>
          <a:lstStyle>
            <a:lvl1pPr marL="0" indent="0">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Phase three</a:t>
            </a:r>
          </a:p>
        </p:txBody>
      </p:sp>
      <p:sp>
        <p:nvSpPr>
          <p:cNvPr id="39" name="Text Placeholder 2">
            <a:extLst>
              <a:ext uri="{FF2B5EF4-FFF2-40B4-BE49-F238E27FC236}">
                <a16:creationId xmlns:a16="http://schemas.microsoft.com/office/drawing/2014/main" id="{C32BE942-4491-4144-956C-98F7EA4BDCD9}"/>
              </a:ext>
            </a:extLst>
          </p:cNvPr>
          <p:cNvSpPr>
            <a:spLocks noGrp="1"/>
          </p:cNvSpPr>
          <p:nvPr>
            <p:ph type="body" sz="quarter" idx="14" hasCustomPrompt="1"/>
          </p:nvPr>
        </p:nvSpPr>
        <p:spPr>
          <a:xfrm>
            <a:off x="7327249" y="2894758"/>
            <a:ext cx="2010918" cy="438150"/>
          </a:xfrm>
          <a:prstGeom prst="rect">
            <a:avLst/>
          </a:prstGeom>
        </p:spPr>
        <p:txBody>
          <a:bodyPr/>
          <a:lstStyle>
            <a:lvl1pPr marL="0" indent="0">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Phase four</a:t>
            </a:r>
          </a:p>
        </p:txBody>
      </p:sp>
      <p:sp>
        <p:nvSpPr>
          <p:cNvPr id="5" name="Text Placeholder 4">
            <a:extLst>
              <a:ext uri="{FF2B5EF4-FFF2-40B4-BE49-F238E27FC236}">
                <a16:creationId xmlns:a16="http://schemas.microsoft.com/office/drawing/2014/main" id="{B7F7453E-BBE8-E444-8E1C-B8A2CFF70169}"/>
              </a:ext>
            </a:extLst>
          </p:cNvPr>
          <p:cNvSpPr>
            <a:spLocks noGrp="1"/>
          </p:cNvSpPr>
          <p:nvPr>
            <p:ph type="body" sz="quarter" idx="16" hasCustomPrompt="1"/>
          </p:nvPr>
        </p:nvSpPr>
        <p:spPr>
          <a:xfrm>
            <a:off x="586805" y="3365819"/>
            <a:ext cx="1940434" cy="2224087"/>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556" indent="0">
              <a:buNone/>
              <a:defRPr sz="1600">
                <a:latin typeface="+mn-lt"/>
              </a:defRPr>
            </a:lvl2pPr>
            <a:lvl3pPr marL="457112" indent="0">
              <a:buNone/>
              <a:defRPr sz="1600">
                <a:latin typeface="+mn-lt"/>
              </a:defRPr>
            </a:lvl3pPr>
            <a:lvl4pPr marL="661861" indent="0">
              <a:buNone/>
              <a:defRPr sz="1600">
                <a:latin typeface="+mn-lt"/>
              </a:defRPr>
            </a:lvl4pPr>
            <a:lvl5pPr marL="855499" indent="0">
              <a:buNone/>
              <a:defRPr sz="1600">
                <a:latin typeface="+mn-lt"/>
              </a:defRPr>
            </a:lvl5pPr>
          </a:lstStyle>
          <a:p>
            <a:pPr marL="285695" marR="0" lvl="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1" name="Text Placeholder 4">
            <a:extLst>
              <a:ext uri="{FF2B5EF4-FFF2-40B4-BE49-F238E27FC236}">
                <a16:creationId xmlns:a16="http://schemas.microsoft.com/office/drawing/2014/main" id="{B5004D50-1C19-4546-871C-EFDE593708E8}"/>
              </a:ext>
            </a:extLst>
          </p:cNvPr>
          <p:cNvSpPr>
            <a:spLocks noGrp="1"/>
          </p:cNvSpPr>
          <p:nvPr>
            <p:ph type="body" sz="quarter" idx="17" hasCustomPrompt="1"/>
          </p:nvPr>
        </p:nvSpPr>
        <p:spPr>
          <a:xfrm>
            <a:off x="2795725" y="3375000"/>
            <a:ext cx="2011739" cy="2224087"/>
          </a:xfrm>
          <a:prstGeom prst="rect">
            <a:avLst/>
          </a:prstGeom>
        </p:spPr>
        <p:txBody>
          <a:bodyPr/>
          <a:lstStyle>
            <a:lvl1pPr marL="1431650" marR="0" indent="-1431650"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556" indent="0">
              <a:buNone/>
              <a:defRPr sz="1600">
                <a:latin typeface="+mn-lt"/>
              </a:defRPr>
            </a:lvl2pPr>
            <a:lvl3pPr marL="457112" indent="0">
              <a:buNone/>
              <a:defRPr sz="1600">
                <a:latin typeface="+mn-lt"/>
              </a:defRPr>
            </a:lvl3pPr>
            <a:lvl4pPr marL="661861" indent="0">
              <a:buNone/>
              <a:defRPr sz="1600">
                <a:latin typeface="+mn-lt"/>
              </a:defRPr>
            </a:lvl4pPr>
            <a:lvl5pPr marL="855499" indent="0">
              <a:buNone/>
              <a:defRPr sz="1600">
                <a:latin typeface="+mn-lt"/>
              </a:defRPr>
            </a:lvl5pPr>
          </a:lstStyle>
          <a:p>
            <a:pPr marL="285695" marR="0" lvl="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3" name="Text Placeholder 4">
            <a:extLst>
              <a:ext uri="{FF2B5EF4-FFF2-40B4-BE49-F238E27FC236}">
                <a16:creationId xmlns:a16="http://schemas.microsoft.com/office/drawing/2014/main" id="{5D3BC955-AC67-A740-A2E9-D349F3731263}"/>
              </a:ext>
            </a:extLst>
          </p:cNvPr>
          <p:cNvSpPr>
            <a:spLocks noGrp="1"/>
          </p:cNvSpPr>
          <p:nvPr>
            <p:ph type="body" sz="quarter" idx="18" hasCustomPrompt="1"/>
          </p:nvPr>
        </p:nvSpPr>
        <p:spPr>
          <a:xfrm>
            <a:off x="5061487" y="3362476"/>
            <a:ext cx="2003597" cy="2224087"/>
          </a:xfrm>
          <a:prstGeom prst="rect">
            <a:avLst/>
          </a:prstGeom>
        </p:spPr>
        <p:txBody>
          <a:bodyPr/>
          <a:lstStyle>
            <a:lvl1pPr marL="285695" marR="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556" indent="0">
              <a:buNone/>
              <a:defRPr sz="1600">
                <a:latin typeface="+mn-lt"/>
              </a:defRPr>
            </a:lvl2pPr>
            <a:lvl3pPr marL="457112" indent="0">
              <a:buNone/>
              <a:defRPr sz="1600">
                <a:latin typeface="+mn-lt"/>
              </a:defRPr>
            </a:lvl3pPr>
            <a:lvl4pPr marL="661861" indent="0">
              <a:buNone/>
              <a:defRPr sz="1600">
                <a:latin typeface="+mn-lt"/>
              </a:defRPr>
            </a:lvl4pPr>
            <a:lvl5pPr marL="855499" indent="0">
              <a:buNone/>
              <a:defRPr sz="1600">
                <a:latin typeface="+mn-lt"/>
              </a:defRPr>
            </a:lvl5pPr>
          </a:lstStyle>
          <a:p>
            <a:pPr marL="285695" marR="0" lvl="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4" name="Text Placeholder 4">
            <a:extLst>
              <a:ext uri="{FF2B5EF4-FFF2-40B4-BE49-F238E27FC236}">
                <a16:creationId xmlns:a16="http://schemas.microsoft.com/office/drawing/2014/main" id="{7B5A8378-02CC-8A48-9835-EEBEDFE2BEB7}"/>
              </a:ext>
            </a:extLst>
          </p:cNvPr>
          <p:cNvSpPr>
            <a:spLocks noGrp="1"/>
          </p:cNvSpPr>
          <p:nvPr>
            <p:ph type="body" sz="quarter" idx="19" hasCustomPrompt="1"/>
          </p:nvPr>
        </p:nvSpPr>
        <p:spPr>
          <a:xfrm>
            <a:off x="7327249" y="3365818"/>
            <a:ext cx="1997901" cy="2224087"/>
          </a:xfrm>
          <a:prstGeom prst="rect">
            <a:avLst/>
          </a:prstGeom>
        </p:spPr>
        <p:txBody>
          <a:bodyPr/>
          <a:lstStyle>
            <a:lvl1pPr marL="285695" marR="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556" indent="0">
              <a:buNone/>
              <a:defRPr sz="1600">
                <a:latin typeface="+mn-lt"/>
              </a:defRPr>
            </a:lvl2pPr>
            <a:lvl3pPr marL="457112" indent="0">
              <a:buNone/>
              <a:defRPr sz="1600">
                <a:latin typeface="+mn-lt"/>
              </a:defRPr>
            </a:lvl3pPr>
            <a:lvl4pPr marL="661861" indent="0">
              <a:buNone/>
              <a:defRPr sz="1600">
                <a:latin typeface="+mn-lt"/>
              </a:defRPr>
            </a:lvl4pPr>
            <a:lvl5pPr marL="855499" indent="0">
              <a:buNone/>
              <a:defRPr sz="1600">
                <a:latin typeface="+mn-lt"/>
              </a:defRPr>
            </a:lvl5pPr>
          </a:lstStyle>
          <a:p>
            <a:pPr marL="285695" marR="0" lvl="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5" name="Text Placeholder 4">
            <a:extLst>
              <a:ext uri="{FF2B5EF4-FFF2-40B4-BE49-F238E27FC236}">
                <a16:creationId xmlns:a16="http://schemas.microsoft.com/office/drawing/2014/main" id="{E262CA39-62C7-2940-92C6-442503535720}"/>
              </a:ext>
            </a:extLst>
          </p:cNvPr>
          <p:cNvSpPr>
            <a:spLocks noGrp="1"/>
          </p:cNvSpPr>
          <p:nvPr>
            <p:ph type="body" sz="quarter" idx="20" hasCustomPrompt="1"/>
          </p:nvPr>
        </p:nvSpPr>
        <p:spPr>
          <a:xfrm>
            <a:off x="9593013" y="3365818"/>
            <a:ext cx="1989503" cy="2224087"/>
          </a:xfrm>
          <a:prstGeom prst="rect">
            <a:avLst/>
          </a:prstGeom>
        </p:spPr>
        <p:txBody>
          <a:bodyPr/>
          <a:lstStyle>
            <a:lvl1pPr marL="285695" marR="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556" indent="0">
              <a:buNone/>
              <a:defRPr sz="1600">
                <a:latin typeface="+mn-lt"/>
              </a:defRPr>
            </a:lvl2pPr>
            <a:lvl3pPr marL="457112" indent="0">
              <a:buNone/>
              <a:defRPr sz="1600">
                <a:latin typeface="+mn-lt"/>
              </a:defRPr>
            </a:lvl3pPr>
            <a:lvl4pPr marL="661861" indent="0">
              <a:buNone/>
              <a:defRPr sz="1600">
                <a:latin typeface="+mn-lt"/>
              </a:defRPr>
            </a:lvl4pPr>
            <a:lvl5pPr marL="855499" indent="0">
              <a:buNone/>
              <a:defRPr sz="1600">
                <a:latin typeface="+mn-lt"/>
              </a:defRPr>
            </a:lvl5pPr>
          </a:lstStyle>
          <a:p>
            <a:pPr marL="285695" marR="0" lvl="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6" name="Text Placeholder 2">
            <a:extLst>
              <a:ext uri="{FF2B5EF4-FFF2-40B4-BE49-F238E27FC236}">
                <a16:creationId xmlns:a16="http://schemas.microsoft.com/office/drawing/2014/main" id="{6BD9C4FF-FB66-014E-AF7A-51384E2B96B6}"/>
              </a:ext>
            </a:extLst>
          </p:cNvPr>
          <p:cNvSpPr>
            <a:spLocks noGrp="1"/>
          </p:cNvSpPr>
          <p:nvPr>
            <p:ph type="body" sz="quarter" idx="21" hasCustomPrompt="1"/>
          </p:nvPr>
        </p:nvSpPr>
        <p:spPr>
          <a:xfrm>
            <a:off x="847083" y="5722884"/>
            <a:ext cx="1434280" cy="319403"/>
          </a:xfrm>
          <a:prstGeom prst="rect">
            <a:avLst/>
          </a:prstGeom>
          <a:solidFill>
            <a:srgbClr val="00188F"/>
          </a:solidFill>
        </p:spPr>
        <p:txBody>
          <a:bodyPr/>
          <a:lstStyle>
            <a:lvl1pPr marL="0" indent="0" algn="ctr">
              <a:buNone/>
              <a:defRPr sz="16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duration</a:t>
            </a:r>
          </a:p>
        </p:txBody>
      </p:sp>
      <p:sp>
        <p:nvSpPr>
          <p:cNvPr id="36" name="Text Placeholder 2">
            <a:extLst>
              <a:ext uri="{FF2B5EF4-FFF2-40B4-BE49-F238E27FC236}">
                <a16:creationId xmlns:a16="http://schemas.microsoft.com/office/drawing/2014/main" id="{CE98AF34-E863-3045-A8E1-D76A3D5E778C}"/>
              </a:ext>
            </a:extLst>
          </p:cNvPr>
          <p:cNvSpPr>
            <a:spLocks noGrp="1"/>
          </p:cNvSpPr>
          <p:nvPr>
            <p:ph type="body" sz="quarter" idx="27" hasCustomPrompt="1"/>
          </p:nvPr>
        </p:nvSpPr>
        <p:spPr>
          <a:xfrm>
            <a:off x="3101745" y="5721374"/>
            <a:ext cx="1434280" cy="319403"/>
          </a:xfrm>
          <a:prstGeom prst="rect">
            <a:avLst/>
          </a:prstGeom>
          <a:solidFill>
            <a:srgbClr val="00188F"/>
          </a:solidFill>
        </p:spPr>
        <p:txBody>
          <a:bodyPr/>
          <a:lstStyle>
            <a:lvl1pPr marL="0" indent="0" algn="ctr">
              <a:buNone/>
              <a:defRPr sz="16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duration</a:t>
            </a:r>
          </a:p>
        </p:txBody>
      </p:sp>
      <p:sp>
        <p:nvSpPr>
          <p:cNvPr id="42" name="Text Placeholder 2">
            <a:extLst>
              <a:ext uri="{FF2B5EF4-FFF2-40B4-BE49-F238E27FC236}">
                <a16:creationId xmlns:a16="http://schemas.microsoft.com/office/drawing/2014/main" id="{0D37B7A5-7E04-8741-A638-5445E11D8A34}"/>
              </a:ext>
            </a:extLst>
          </p:cNvPr>
          <p:cNvSpPr>
            <a:spLocks noGrp="1"/>
          </p:cNvSpPr>
          <p:nvPr>
            <p:ph type="body" sz="quarter" idx="28" hasCustomPrompt="1"/>
          </p:nvPr>
        </p:nvSpPr>
        <p:spPr>
          <a:xfrm>
            <a:off x="5356407" y="5721373"/>
            <a:ext cx="1434280" cy="319403"/>
          </a:xfrm>
          <a:prstGeom prst="rect">
            <a:avLst/>
          </a:prstGeom>
          <a:solidFill>
            <a:srgbClr val="00188F"/>
          </a:solidFill>
        </p:spPr>
        <p:txBody>
          <a:bodyPr/>
          <a:lstStyle>
            <a:lvl1pPr marL="0" indent="0" algn="ctr">
              <a:buNone/>
              <a:defRPr sz="16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duration</a:t>
            </a:r>
          </a:p>
        </p:txBody>
      </p:sp>
      <p:sp>
        <p:nvSpPr>
          <p:cNvPr id="52" name="Text Placeholder 2">
            <a:extLst>
              <a:ext uri="{FF2B5EF4-FFF2-40B4-BE49-F238E27FC236}">
                <a16:creationId xmlns:a16="http://schemas.microsoft.com/office/drawing/2014/main" id="{71309B9E-894F-4041-B0BC-BF86477E8FEC}"/>
              </a:ext>
            </a:extLst>
          </p:cNvPr>
          <p:cNvSpPr>
            <a:spLocks noGrp="1"/>
          </p:cNvSpPr>
          <p:nvPr>
            <p:ph type="body" sz="quarter" idx="29" hasCustomPrompt="1"/>
          </p:nvPr>
        </p:nvSpPr>
        <p:spPr>
          <a:xfrm>
            <a:off x="7676612" y="5721372"/>
            <a:ext cx="1434280" cy="319403"/>
          </a:xfrm>
          <a:prstGeom prst="rect">
            <a:avLst/>
          </a:prstGeom>
          <a:solidFill>
            <a:srgbClr val="00188F"/>
          </a:solidFill>
        </p:spPr>
        <p:txBody>
          <a:bodyPr/>
          <a:lstStyle>
            <a:lvl1pPr marL="0" indent="0" algn="ctr">
              <a:buNone/>
              <a:defRPr sz="16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duration</a:t>
            </a:r>
          </a:p>
        </p:txBody>
      </p:sp>
      <p:sp>
        <p:nvSpPr>
          <p:cNvPr id="58" name="Text Placeholder 2">
            <a:extLst>
              <a:ext uri="{FF2B5EF4-FFF2-40B4-BE49-F238E27FC236}">
                <a16:creationId xmlns:a16="http://schemas.microsoft.com/office/drawing/2014/main" id="{14CADB8D-0EE7-5346-9449-A6736DF1124C}"/>
              </a:ext>
            </a:extLst>
          </p:cNvPr>
          <p:cNvSpPr>
            <a:spLocks noGrp="1"/>
          </p:cNvSpPr>
          <p:nvPr>
            <p:ph type="body" sz="quarter" idx="30" hasCustomPrompt="1"/>
          </p:nvPr>
        </p:nvSpPr>
        <p:spPr>
          <a:xfrm>
            <a:off x="9865731" y="5721371"/>
            <a:ext cx="1434280" cy="319403"/>
          </a:xfrm>
          <a:prstGeom prst="rect">
            <a:avLst/>
          </a:prstGeom>
          <a:solidFill>
            <a:srgbClr val="00188F"/>
          </a:solidFill>
        </p:spPr>
        <p:txBody>
          <a:bodyPr/>
          <a:lstStyle>
            <a:lvl1pPr marL="0" indent="0" algn="ctr">
              <a:buNone/>
              <a:defRPr sz="16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duration</a:t>
            </a:r>
          </a:p>
        </p:txBody>
      </p:sp>
      <p:sp>
        <p:nvSpPr>
          <p:cNvPr id="27" name="Text Placeholder 2">
            <a:extLst>
              <a:ext uri="{FF2B5EF4-FFF2-40B4-BE49-F238E27FC236}">
                <a16:creationId xmlns:a16="http://schemas.microsoft.com/office/drawing/2014/main" id="{CC9A328C-25E0-4B4C-B41E-E27D7E4DB81B}"/>
              </a:ext>
            </a:extLst>
          </p:cNvPr>
          <p:cNvSpPr>
            <a:spLocks noGrp="1"/>
          </p:cNvSpPr>
          <p:nvPr>
            <p:ph type="body" sz="quarter" idx="15" hasCustomPrompt="1"/>
          </p:nvPr>
        </p:nvSpPr>
        <p:spPr>
          <a:xfrm>
            <a:off x="9593013" y="2894758"/>
            <a:ext cx="1954213" cy="438150"/>
          </a:xfrm>
          <a:prstGeom prst="rect">
            <a:avLst/>
          </a:prstGeom>
          <a:ln>
            <a:noFill/>
          </a:ln>
        </p:spPr>
        <p:txBody>
          <a:bodyPr/>
          <a:lstStyle>
            <a:lvl1pPr marL="0" indent="0">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Phase five</a:t>
            </a:r>
          </a:p>
        </p:txBody>
      </p:sp>
    </p:spTree>
    <p:extLst>
      <p:ext uri="{BB962C8B-B14F-4D97-AF65-F5344CB8AC3E}">
        <p14:creationId xmlns:p14="http://schemas.microsoft.com/office/powerpoint/2010/main" val="4094943514"/>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Key assumptions 1">
    <p:spTree>
      <p:nvGrpSpPr>
        <p:cNvPr id="1" name=""/>
        <p:cNvGrpSpPr/>
        <p:nvPr/>
      </p:nvGrpSpPr>
      <p:grpSpPr>
        <a:xfrm>
          <a:off x="0" y="0"/>
          <a:ext cx="0" cy="0"/>
          <a:chOff x="0" y="0"/>
          <a:chExt cx="0" cy="0"/>
        </a:xfrm>
      </p:grpSpPr>
      <p:sp>
        <p:nvSpPr>
          <p:cNvPr id="4" name="Rectangle 3" descr="Three assumptions group">
            <a:extLst>
              <a:ext uri="{FF2B5EF4-FFF2-40B4-BE49-F238E27FC236}">
                <a16:creationId xmlns:a16="http://schemas.microsoft.com/office/drawing/2014/main" id="{A6F2DF57-CB34-4B4B-9D37-E582492AE6AD}"/>
              </a:ext>
            </a:extLst>
          </p:cNvPr>
          <p:cNvSpPr/>
          <p:nvPr userDrawn="1"/>
        </p:nvSpPr>
        <p:spPr bwMode="auto">
          <a:xfrm>
            <a:off x="580137" y="1564087"/>
            <a:ext cx="11025188" cy="38280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descr="First assumption icon">
            <a:extLst>
              <a:ext uri="{FF2B5EF4-FFF2-40B4-BE49-F238E27FC236}">
                <a16:creationId xmlns:a16="http://schemas.microsoft.com/office/drawing/2014/main" id="{1B7B5E21-3ED6-D847-A3AD-503DA38B40EF}"/>
              </a:ext>
            </a:extLst>
          </p:cNvPr>
          <p:cNvSpPr/>
          <p:nvPr userDrawn="1"/>
        </p:nvSpPr>
        <p:spPr bwMode="auto">
          <a:xfrm>
            <a:off x="580138" y="1563689"/>
            <a:ext cx="937239" cy="10622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9" name="Rectangle 8" descr="Second assumption icon">
            <a:extLst>
              <a:ext uri="{FF2B5EF4-FFF2-40B4-BE49-F238E27FC236}">
                <a16:creationId xmlns:a16="http://schemas.microsoft.com/office/drawing/2014/main" id="{3282DBBF-FBB4-7C46-8E08-5304C8A3701E}"/>
              </a:ext>
            </a:extLst>
          </p:cNvPr>
          <p:cNvSpPr/>
          <p:nvPr userDrawn="1"/>
        </p:nvSpPr>
        <p:spPr bwMode="auto">
          <a:xfrm>
            <a:off x="4302588" y="1557721"/>
            <a:ext cx="937239" cy="10622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10" name="Rectangle 9" descr="Connection icon">
            <a:extLst>
              <a:ext uri="{FF2B5EF4-FFF2-40B4-BE49-F238E27FC236}">
                <a16:creationId xmlns:a16="http://schemas.microsoft.com/office/drawing/2014/main" id="{8029891C-CFE4-A74F-BCD0-E31ABF2A7909}"/>
              </a:ext>
            </a:extLst>
          </p:cNvPr>
          <p:cNvSpPr/>
          <p:nvPr userDrawn="1"/>
        </p:nvSpPr>
        <p:spPr bwMode="auto">
          <a:xfrm>
            <a:off x="7917203" y="1563687"/>
            <a:ext cx="937239" cy="10622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22" name="Picture Placeholder 21">
            <a:extLst>
              <a:ext uri="{FF2B5EF4-FFF2-40B4-BE49-F238E27FC236}">
                <a16:creationId xmlns:a16="http://schemas.microsoft.com/office/drawing/2014/main" id="{878B4613-2190-5147-B5DD-D30A6CA9DD9F}"/>
              </a:ext>
            </a:extLst>
          </p:cNvPr>
          <p:cNvSpPr>
            <a:spLocks noGrp="1"/>
          </p:cNvSpPr>
          <p:nvPr>
            <p:ph type="pic" sz="quarter" idx="10" hasCustomPrompt="1"/>
          </p:nvPr>
        </p:nvSpPr>
        <p:spPr>
          <a:xfrm>
            <a:off x="680733" y="1732841"/>
            <a:ext cx="750197" cy="7239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3" name="Picture Placeholder 21">
            <a:extLst>
              <a:ext uri="{FF2B5EF4-FFF2-40B4-BE49-F238E27FC236}">
                <a16:creationId xmlns:a16="http://schemas.microsoft.com/office/drawing/2014/main" id="{AD81D63F-9270-534F-B7A9-08094E27FA4B}"/>
              </a:ext>
            </a:extLst>
          </p:cNvPr>
          <p:cNvSpPr>
            <a:spLocks noGrp="1"/>
          </p:cNvSpPr>
          <p:nvPr>
            <p:ph type="pic" sz="quarter" idx="11" hasCustomPrompt="1"/>
          </p:nvPr>
        </p:nvSpPr>
        <p:spPr>
          <a:xfrm>
            <a:off x="4347096" y="1732841"/>
            <a:ext cx="750197" cy="7239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4" name="Picture Placeholder 21">
            <a:extLst>
              <a:ext uri="{FF2B5EF4-FFF2-40B4-BE49-F238E27FC236}">
                <a16:creationId xmlns:a16="http://schemas.microsoft.com/office/drawing/2014/main" id="{4D9AFAC8-86E6-C04A-BE78-0900252531E4}"/>
              </a:ext>
            </a:extLst>
          </p:cNvPr>
          <p:cNvSpPr>
            <a:spLocks noGrp="1"/>
          </p:cNvSpPr>
          <p:nvPr>
            <p:ph type="pic" sz="quarter" idx="12" hasCustomPrompt="1"/>
          </p:nvPr>
        </p:nvSpPr>
        <p:spPr>
          <a:xfrm>
            <a:off x="8017797" y="1732841"/>
            <a:ext cx="750197" cy="7239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8" name="Title 16">
            <a:extLst>
              <a:ext uri="{FF2B5EF4-FFF2-40B4-BE49-F238E27FC236}">
                <a16:creationId xmlns:a16="http://schemas.microsoft.com/office/drawing/2014/main" id="{77208100-00D2-4FC6-A797-1BA0AF3439BD}"/>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Key assumptions</a:t>
            </a:r>
          </a:p>
        </p:txBody>
      </p:sp>
      <p:sp>
        <p:nvSpPr>
          <p:cNvPr id="3" name="Text Placeholder 2">
            <a:extLst>
              <a:ext uri="{FF2B5EF4-FFF2-40B4-BE49-F238E27FC236}">
                <a16:creationId xmlns:a16="http://schemas.microsoft.com/office/drawing/2014/main" id="{298E7EE8-3856-427A-885B-A4C374F19C98}"/>
              </a:ext>
            </a:extLst>
          </p:cNvPr>
          <p:cNvSpPr>
            <a:spLocks noGrp="1"/>
          </p:cNvSpPr>
          <p:nvPr>
            <p:ph type="body" sz="quarter" idx="13" hasCustomPrompt="1"/>
          </p:nvPr>
        </p:nvSpPr>
        <p:spPr>
          <a:xfrm>
            <a:off x="1517650" y="1563688"/>
            <a:ext cx="2755033" cy="1065212"/>
          </a:xfrm>
          <a:prstGeom prst="rect">
            <a:avLst/>
          </a:prstGeom>
          <a:solidFill>
            <a:srgbClr val="0078D4"/>
          </a:solidFill>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Assumption one</a:t>
            </a:r>
          </a:p>
        </p:txBody>
      </p:sp>
      <p:sp>
        <p:nvSpPr>
          <p:cNvPr id="19" name="Text Placeholder 2">
            <a:extLst>
              <a:ext uri="{FF2B5EF4-FFF2-40B4-BE49-F238E27FC236}">
                <a16:creationId xmlns:a16="http://schemas.microsoft.com/office/drawing/2014/main" id="{DE7EDD49-1C61-4ACB-BF1B-4E444B10A8CD}"/>
              </a:ext>
            </a:extLst>
          </p:cNvPr>
          <p:cNvSpPr>
            <a:spLocks noGrp="1"/>
          </p:cNvSpPr>
          <p:nvPr>
            <p:ph type="body" sz="quarter" idx="14" hasCustomPrompt="1"/>
          </p:nvPr>
        </p:nvSpPr>
        <p:spPr>
          <a:xfrm>
            <a:off x="5216909" y="1556220"/>
            <a:ext cx="2755033" cy="1065212"/>
          </a:xfrm>
          <a:prstGeom prst="rect">
            <a:avLst/>
          </a:prstGeom>
          <a:solidFill>
            <a:srgbClr val="0078D4"/>
          </a:solidFill>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Assumption two</a:t>
            </a:r>
          </a:p>
        </p:txBody>
      </p:sp>
      <p:sp>
        <p:nvSpPr>
          <p:cNvPr id="20" name="Text Placeholder 2">
            <a:extLst>
              <a:ext uri="{FF2B5EF4-FFF2-40B4-BE49-F238E27FC236}">
                <a16:creationId xmlns:a16="http://schemas.microsoft.com/office/drawing/2014/main" id="{BE0FF153-417A-4E21-BAFF-F90AAACF6A9D}"/>
              </a:ext>
            </a:extLst>
          </p:cNvPr>
          <p:cNvSpPr>
            <a:spLocks noGrp="1"/>
          </p:cNvSpPr>
          <p:nvPr>
            <p:ph type="body" sz="quarter" idx="15" hasCustomPrompt="1"/>
          </p:nvPr>
        </p:nvSpPr>
        <p:spPr>
          <a:xfrm>
            <a:off x="8818293" y="1560685"/>
            <a:ext cx="2755033" cy="1065212"/>
          </a:xfrm>
          <a:prstGeom prst="rect">
            <a:avLst/>
          </a:prstGeom>
          <a:solidFill>
            <a:srgbClr val="0078D4"/>
          </a:solidFill>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Assumption three</a:t>
            </a:r>
          </a:p>
        </p:txBody>
      </p:sp>
      <p:sp>
        <p:nvSpPr>
          <p:cNvPr id="6" name="Text Placeholder 5">
            <a:extLst>
              <a:ext uri="{FF2B5EF4-FFF2-40B4-BE49-F238E27FC236}">
                <a16:creationId xmlns:a16="http://schemas.microsoft.com/office/drawing/2014/main" id="{4457B5A7-65FF-074D-8482-4774561D0A80}"/>
              </a:ext>
            </a:extLst>
          </p:cNvPr>
          <p:cNvSpPr>
            <a:spLocks noGrp="1"/>
          </p:cNvSpPr>
          <p:nvPr>
            <p:ph type="body" sz="quarter" idx="16"/>
          </p:nvPr>
        </p:nvSpPr>
        <p:spPr>
          <a:xfrm>
            <a:off x="606089" y="2647072"/>
            <a:ext cx="3662172" cy="2729142"/>
          </a:xfrm>
          <a:prstGeom prst="rect">
            <a:avLst/>
          </a:prstGeom>
        </p:spPr>
        <p:txBody>
          <a:bodyPr/>
          <a:lstStyle>
            <a:lvl1pPr marL="285695" indent="-285695">
              <a:buFont typeface="Arial" panose="020B0604020202020204" pitchFamily="34" charset="0"/>
              <a:buChar char="•"/>
              <a:defRPr sz="1600">
                <a:latin typeface="+mn-lt"/>
              </a:defRPr>
            </a:lvl1pPr>
            <a:lvl2pPr marL="228556" indent="0">
              <a:buNone/>
              <a:defRPr sz="1600">
                <a:latin typeface="+mn-lt"/>
              </a:defRPr>
            </a:lvl2pPr>
            <a:lvl3pPr marL="457112" indent="0">
              <a:buNone/>
              <a:defRPr sz="1600">
                <a:latin typeface="+mn-lt"/>
              </a:defRPr>
            </a:lvl3pPr>
            <a:lvl4pPr marL="661861" indent="0">
              <a:buNone/>
              <a:defRPr sz="1600">
                <a:latin typeface="+mn-lt"/>
              </a:defRPr>
            </a:lvl4pPr>
            <a:lvl5pPr marL="855499" indent="0">
              <a:buNone/>
              <a:defRPr sz="1600">
                <a:latin typeface="+mn-lt"/>
              </a:defRPr>
            </a:lvl5pPr>
          </a:lstStyle>
          <a:p>
            <a:pPr lvl="0"/>
            <a:r>
              <a:rPr lang="en-US"/>
              <a:t>Edit Master text styles</a:t>
            </a:r>
          </a:p>
        </p:txBody>
      </p:sp>
      <p:sp>
        <p:nvSpPr>
          <p:cNvPr id="21" name="Text Placeholder 5">
            <a:extLst>
              <a:ext uri="{FF2B5EF4-FFF2-40B4-BE49-F238E27FC236}">
                <a16:creationId xmlns:a16="http://schemas.microsoft.com/office/drawing/2014/main" id="{1218652E-852D-C14B-A6E3-C8F9A54CABEF}"/>
              </a:ext>
            </a:extLst>
          </p:cNvPr>
          <p:cNvSpPr>
            <a:spLocks noGrp="1"/>
          </p:cNvSpPr>
          <p:nvPr>
            <p:ph type="body" sz="quarter" idx="17"/>
          </p:nvPr>
        </p:nvSpPr>
        <p:spPr>
          <a:xfrm>
            <a:off x="4302588" y="2647072"/>
            <a:ext cx="3664912" cy="2729142"/>
          </a:xfrm>
          <a:prstGeom prst="rect">
            <a:avLst/>
          </a:prstGeom>
        </p:spPr>
        <p:txBody>
          <a:bodyPr/>
          <a:lstStyle>
            <a:lvl1pPr marL="285695" indent="-285695">
              <a:buFont typeface="Arial" panose="020B0604020202020204" pitchFamily="34" charset="0"/>
              <a:buChar char="•"/>
              <a:defRPr sz="1600">
                <a:latin typeface="+mn-lt"/>
              </a:defRPr>
            </a:lvl1pPr>
            <a:lvl2pPr marL="228556" indent="0">
              <a:buNone/>
              <a:defRPr sz="1600">
                <a:latin typeface="+mn-lt"/>
              </a:defRPr>
            </a:lvl2pPr>
            <a:lvl3pPr marL="457112" indent="0">
              <a:buNone/>
              <a:defRPr sz="1600">
                <a:latin typeface="+mn-lt"/>
              </a:defRPr>
            </a:lvl3pPr>
            <a:lvl4pPr marL="661861" indent="0">
              <a:buNone/>
              <a:defRPr sz="1600">
                <a:latin typeface="+mn-lt"/>
              </a:defRPr>
            </a:lvl4pPr>
            <a:lvl5pPr marL="855499" indent="0">
              <a:buNone/>
              <a:defRPr sz="1600">
                <a:latin typeface="+mn-lt"/>
              </a:defRPr>
            </a:lvl5pPr>
          </a:lstStyle>
          <a:p>
            <a:pPr lvl="0"/>
            <a:r>
              <a:rPr lang="en-US"/>
              <a:t>Edit Master text styles</a:t>
            </a:r>
          </a:p>
        </p:txBody>
      </p:sp>
      <p:sp>
        <p:nvSpPr>
          <p:cNvPr id="25" name="Text Placeholder 5">
            <a:extLst>
              <a:ext uri="{FF2B5EF4-FFF2-40B4-BE49-F238E27FC236}">
                <a16:creationId xmlns:a16="http://schemas.microsoft.com/office/drawing/2014/main" id="{F958EB55-E8E1-1449-8D38-EAFF7E6091AA}"/>
              </a:ext>
            </a:extLst>
          </p:cNvPr>
          <p:cNvSpPr>
            <a:spLocks noGrp="1"/>
          </p:cNvSpPr>
          <p:nvPr>
            <p:ph type="body" sz="quarter" idx="18"/>
          </p:nvPr>
        </p:nvSpPr>
        <p:spPr>
          <a:xfrm>
            <a:off x="7967499" y="2647072"/>
            <a:ext cx="3637826" cy="2729142"/>
          </a:xfrm>
          <a:prstGeom prst="rect">
            <a:avLst/>
          </a:prstGeom>
        </p:spPr>
        <p:txBody>
          <a:bodyPr/>
          <a:lstStyle>
            <a:lvl1pPr marL="285695" indent="-285695">
              <a:buFont typeface="Arial" panose="020B0604020202020204" pitchFamily="34" charset="0"/>
              <a:buChar char="•"/>
              <a:defRPr sz="1600">
                <a:latin typeface="+mn-lt"/>
              </a:defRPr>
            </a:lvl1pPr>
            <a:lvl2pPr marL="228556" indent="0">
              <a:buNone/>
              <a:defRPr sz="1600">
                <a:latin typeface="+mn-lt"/>
              </a:defRPr>
            </a:lvl2pPr>
            <a:lvl3pPr marL="457112" indent="0">
              <a:buNone/>
              <a:defRPr sz="1600">
                <a:latin typeface="+mn-lt"/>
              </a:defRPr>
            </a:lvl3pPr>
            <a:lvl4pPr marL="661861" indent="0">
              <a:buNone/>
              <a:defRPr sz="1600">
                <a:latin typeface="+mn-lt"/>
              </a:defRPr>
            </a:lvl4pPr>
            <a:lvl5pPr marL="855499" indent="0">
              <a:buNone/>
              <a:defRPr sz="1600">
                <a:latin typeface="+mn-lt"/>
              </a:defRPr>
            </a:lvl5pPr>
          </a:lstStyle>
          <a:p>
            <a:pPr lvl="0"/>
            <a:r>
              <a:rPr lang="en-US"/>
              <a:t>Edit Master text styles</a:t>
            </a:r>
          </a:p>
        </p:txBody>
      </p:sp>
    </p:spTree>
    <p:extLst>
      <p:ext uri="{BB962C8B-B14F-4D97-AF65-F5344CB8AC3E}">
        <p14:creationId xmlns:p14="http://schemas.microsoft.com/office/powerpoint/2010/main" val="2756226169"/>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Key assumptions 2">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DE88E2B9-A705-4D41-B77D-A3785943995B}"/>
              </a:ext>
            </a:extLst>
          </p:cNvPr>
          <p:cNvSpPr>
            <a:spLocks noGrp="1"/>
          </p:cNvSpPr>
          <p:nvPr>
            <p:ph type="body" sz="quarter" idx="10"/>
          </p:nvPr>
        </p:nvSpPr>
        <p:spPr>
          <a:xfrm>
            <a:off x="584201" y="1435496"/>
            <a:ext cx="4572000" cy="2573012"/>
          </a:xfrm>
          <a:prstGeom prst="rect">
            <a:avLst/>
          </a:prstGeom>
        </p:spPr>
        <p:txBody>
          <a:bodyPr/>
          <a:lstStyle>
            <a:lvl1pPr>
              <a:defRPr sz="2000"/>
            </a:lvl1pPr>
            <a:lvl2pPr>
              <a:defRPr sz="1600"/>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C5C8F444-0C83-8449-AAD8-C5285796C63B}"/>
              </a:ext>
            </a:extLst>
          </p:cNvPr>
          <p:cNvSpPr>
            <a:spLocks noGrp="1"/>
          </p:cNvSpPr>
          <p:nvPr>
            <p:ph type="pic" sz="quarter" idx="11" hasCustomPrompt="1"/>
          </p:nvPr>
        </p:nvSpPr>
        <p:spPr>
          <a:xfrm>
            <a:off x="5267326" y="0"/>
            <a:ext cx="6924675" cy="68580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5" name="Title 16">
            <a:extLst>
              <a:ext uri="{FF2B5EF4-FFF2-40B4-BE49-F238E27FC236}">
                <a16:creationId xmlns:a16="http://schemas.microsoft.com/office/drawing/2014/main" id="{1496F97F-A6C2-4472-B0C1-4034049A71A9}"/>
              </a:ext>
            </a:extLst>
          </p:cNvPr>
          <p:cNvSpPr>
            <a:spLocks noGrp="1"/>
          </p:cNvSpPr>
          <p:nvPr>
            <p:ph type="title" hasCustomPrompt="1"/>
          </p:nvPr>
        </p:nvSpPr>
        <p:spPr>
          <a:xfrm>
            <a:off x="588264" y="457200"/>
            <a:ext cx="4679062" cy="548640"/>
          </a:xfrm>
          <a:prstGeom prst="rect">
            <a:avLst/>
          </a:prstGeom>
        </p:spPr>
        <p:txBody>
          <a:bodyPr/>
          <a:lstStyle>
            <a:lvl1pPr>
              <a:defRPr/>
            </a:lvl1pPr>
          </a:lstStyle>
          <a:p>
            <a:r>
              <a:rPr lang="en-US"/>
              <a:t>Key assumptions</a:t>
            </a:r>
          </a:p>
        </p:txBody>
      </p:sp>
    </p:spTree>
    <p:extLst>
      <p:ext uri="{BB962C8B-B14F-4D97-AF65-F5344CB8AC3E}">
        <p14:creationId xmlns:p14="http://schemas.microsoft.com/office/powerpoint/2010/main" val="2889237406"/>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Key assumptions 3">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A582ABDD-8E50-674C-B692-BC0F715F348F}"/>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17" name="Picture Placeholder 16">
            <a:extLst>
              <a:ext uri="{FF2B5EF4-FFF2-40B4-BE49-F238E27FC236}">
                <a16:creationId xmlns:a16="http://schemas.microsoft.com/office/drawing/2014/main" id="{FACDF362-7107-824C-BFEE-91E9F0F4FF21}"/>
              </a:ext>
            </a:extLst>
          </p:cNvPr>
          <p:cNvSpPr>
            <a:spLocks noGrp="1"/>
          </p:cNvSpPr>
          <p:nvPr>
            <p:ph type="pic" sz="quarter" idx="10" hasCustomPrompt="1"/>
          </p:nvPr>
        </p:nvSpPr>
        <p:spPr>
          <a:xfrm>
            <a:off x="1036661" y="1351362"/>
            <a:ext cx="1177925" cy="1150551"/>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8" name="Picture Placeholder 16">
            <a:extLst>
              <a:ext uri="{FF2B5EF4-FFF2-40B4-BE49-F238E27FC236}">
                <a16:creationId xmlns:a16="http://schemas.microsoft.com/office/drawing/2014/main" id="{CD0BFDF1-6D87-7742-83C4-16B9E0F09E38}"/>
              </a:ext>
            </a:extLst>
          </p:cNvPr>
          <p:cNvSpPr>
            <a:spLocks noGrp="1"/>
          </p:cNvSpPr>
          <p:nvPr>
            <p:ph type="pic" sz="quarter" idx="11" hasCustomPrompt="1"/>
          </p:nvPr>
        </p:nvSpPr>
        <p:spPr>
          <a:xfrm>
            <a:off x="1036661" y="5008383"/>
            <a:ext cx="1177925" cy="1150551"/>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9" name="Picture Placeholder 16">
            <a:extLst>
              <a:ext uri="{FF2B5EF4-FFF2-40B4-BE49-F238E27FC236}">
                <a16:creationId xmlns:a16="http://schemas.microsoft.com/office/drawing/2014/main" id="{492D1066-4742-CC4A-A82F-D5A239FADEE1}"/>
              </a:ext>
            </a:extLst>
          </p:cNvPr>
          <p:cNvSpPr>
            <a:spLocks noGrp="1"/>
          </p:cNvSpPr>
          <p:nvPr>
            <p:ph type="pic" sz="quarter" idx="12" hasCustomPrompt="1"/>
          </p:nvPr>
        </p:nvSpPr>
        <p:spPr>
          <a:xfrm>
            <a:off x="1036661" y="3183290"/>
            <a:ext cx="1177925" cy="1150551"/>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 name="Text Placeholder 2">
            <a:extLst>
              <a:ext uri="{FF2B5EF4-FFF2-40B4-BE49-F238E27FC236}">
                <a16:creationId xmlns:a16="http://schemas.microsoft.com/office/drawing/2014/main" id="{64F08DCC-7992-4DBC-903B-28482D9F63F8}"/>
              </a:ext>
            </a:extLst>
          </p:cNvPr>
          <p:cNvSpPr>
            <a:spLocks noGrp="1"/>
          </p:cNvSpPr>
          <p:nvPr>
            <p:ph type="body" sz="quarter" idx="13" hasCustomPrompt="1"/>
          </p:nvPr>
        </p:nvSpPr>
        <p:spPr>
          <a:xfrm>
            <a:off x="2594117" y="1351362"/>
            <a:ext cx="7515225" cy="1150551"/>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one</a:t>
            </a:r>
          </a:p>
        </p:txBody>
      </p:sp>
      <p:sp>
        <p:nvSpPr>
          <p:cNvPr id="13" name="Text Placeholder 2">
            <a:extLst>
              <a:ext uri="{FF2B5EF4-FFF2-40B4-BE49-F238E27FC236}">
                <a16:creationId xmlns:a16="http://schemas.microsoft.com/office/drawing/2014/main" id="{36700696-D193-40FA-BCD9-6141188BDA1A}"/>
              </a:ext>
            </a:extLst>
          </p:cNvPr>
          <p:cNvSpPr>
            <a:spLocks noGrp="1"/>
          </p:cNvSpPr>
          <p:nvPr>
            <p:ph type="body" sz="quarter" idx="14" hasCustomPrompt="1"/>
          </p:nvPr>
        </p:nvSpPr>
        <p:spPr>
          <a:xfrm>
            <a:off x="2594116" y="3183289"/>
            <a:ext cx="7515225" cy="1150551"/>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two</a:t>
            </a:r>
          </a:p>
        </p:txBody>
      </p:sp>
      <p:sp>
        <p:nvSpPr>
          <p:cNvPr id="14" name="Text Placeholder 2">
            <a:extLst>
              <a:ext uri="{FF2B5EF4-FFF2-40B4-BE49-F238E27FC236}">
                <a16:creationId xmlns:a16="http://schemas.microsoft.com/office/drawing/2014/main" id="{30DAFDAA-0ED7-4DD7-8708-8CD9FD97D7F1}"/>
              </a:ext>
            </a:extLst>
          </p:cNvPr>
          <p:cNvSpPr>
            <a:spLocks noGrp="1"/>
          </p:cNvSpPr>
          <p:nvPr>
            <p:ph type="body" sz="quarter" idx="15" hasCustomPrompt="1"/>
          </p:nvPr>
        </p:nvSpPr>
        <p:spPr>
          <a:xfrm>
            <a:off x="2594117" y="5008382"/>
            <a:ext cx="7515225" cy="1150551"/>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three</a:t>
            </a:r>
          </a:p>
        </p:txBody>
      </p:sp>
    </p:spTree>
    <p:extLst>
      <p:ext uri="{BB962C8B-B14F-4D97-AF65-F5344CB8AC3E}">
        <p14:creationId xmlns:p14="http://schemas.microsoft.com/office/powerpoint/2010/main" val="926187226"/>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Why MS Services 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22CEB6-1280-0549-87CC-89B757F172E6}"/>
              </a:ext>
            </a:extLst>
          </p:cNvPr>
          <p:cNvSpPr txBox="1"/>
          <p:nvPr userDrawn="1"/>
        </p:nvSpPr>
        <p:spPr>
          <a:xfrm>
            <a:off x="584200" y="2356241"/>
            <a:ext cx="3269362" cy="3200876"/>
          </a:xfrm>
          <a:prstGeom prst="rect">
            <a:avLst/>
          </a:prstGeom>
          <a:noFill/>
        </p:spPr>
        <p:txBody>
          <a:bodyPr wrap="square" lIns="0" tIns="0" rIns="0" bIns="0" rtlCol="0">
            <a:spAutoFit/>
          </a:bodyPr>
          <a:lstStyle/>
          <a:p>
            <a:pPr algn="l"/>
            <a:r>
              <a:rPr lang="en-US" sz="4800">
                <a:solidFill>
                  <a:srgbClr val="1A1A1A"/>
                </a:solidFill>
                <a:latin typeface="Segoe UI Semilight" panose="020B0402040204020203" pitchFamily="34" charset="0"/>
                <a:cs typeface="Segoe UI Semilight" panose="020B0402040204020203" pitchFamily="34" charset="0"/>
              </a:rPr>
              <a:t>Imagine.</a:t>
            </a:r>
          </a:p>
          <a:p>
            <a:pPr algn="l"/>
            <a:r>
              <a:rPr lang="en-US" sz="4800">
                <a:solidFill>
                  <a:srgbClr val="1A1A1A"/>
                </a:solidFill>
                <a:latin typeface="Segoe UI Semilight" panose="020B0402040204020203" pitchFamily="34" charset="0"/>
                <a:cs typeface="Segoe UI Semilight" panose="020B0402040204020203" pitchFamily="34" charset="0"/>
              </a:rPr>
              <a:t>Realize.</a:t>
            </a:r>
          </a:p>
          <a:p>
            <a:pPr algn="l"/>
            <a:r>
              <a:rPr lang="en-US" sz="4800">
                <a:solidFill>
                  <a:srgbClr val="1A1A1A"/>
                </a:solidFill>
                <a:latin typeface="Segoe UI Semilight" panose="020B0402040204020203" pitchFamily="34" charset="0"/>
                <a:cs typeface="Segoe UI Semilight" panose="020B0402040204020203" pitchFamily="34" charset="0"/>
              </a:rPr>
              <a:t>Experience </a:t>
            </a:r>
          </a:p>
          <a:p>
            <a:pPr algn="l"/>
            <a:endParaRPr lang="en-US" sz="4800">
              <a:solidFill>
                <a:srgbClr val="1A1A1A"/>
              </a:solidFill>
              <a:latin typeface="Segoe UI Semilight" panose="020B0402040204020203" pitchFamily="34" charset="0"/>
              <a:cs typeface="Segoe UI Semilight" panose="020B0402040204020203" pitchFamily="34" charset="0"/>
            </a:endParaRPr>
          </a:p>
          <a:p>
            <a:pPr algn="l"/>
            <a:r>
              <a:rPr lang="en-US" sz="1600">
                <a:solidFill>
                  <a:srgbClr val="1A1A1A"/>
                </a:solidFill>
                <a:latin typeface="Segoe UI Semilight" panose="020B0402040204020203" pitchFamily="34" charset="0"/>
                <a:cs typeface="Segoe UI Semilight" panose="020B0402040204020203" pitchFamily="34" charset="0"/>
              </a:rPr>
              <a:t>Microsoft.com/services</a:t>
            </a:r>
            <a:endParaRPr lang="en-US" sz="1400">
              <a:solidFill>
                <a:srgbClr val="1A1A1A"/>
              </a:solidFill>
              <a:latin typeface="Segoe UI Semilight" panose="020B0402040204020203" pitchFamily="34" charset="0"/>
              <a:cs typeface="Segoe UI Semilight" panose="020B0402040204020203" pitchFamily="34" charset="0"/>
            </a:endParaRPr>
          </a:p>
        </p:txBody>
      </p:sp>
      <p:sp>
        <p:nvSpPr>
          <p:cNvPr id="5" name="Oval 4" descr="oval">
            <a:hlinkClick r:id="rId2"/>
            <a:extLst>
              <a:ext uri="{FF2B5EF4-FFF2-40B4-BE49-F238E27FC236}">
                <a16:creationId xmlns:a16="http://schemas.microsoft.com/office/drawing/2014/main" id="{E530ED28-0CD0-8445-934E-9B2622EC5CB3}"/>
              </a:ext>
            </a:extLst>
          </p:cNvPr>
          <p:cNvSpPr/>
          <p:nvPr userDrawn="1"/>
        </p:nvSpPr>
        <p:spPr>
          <a:xfrm>
            <a:off x="673826" y="5657577"/>
            <a:ext cx="542402" cy="542402"/>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78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6" name="Freeform: Shape 18" descr="Facebook icon">
            <a:hlinkClick r:id="rId2"/>
            <a:extLst>
              <a:ext uri="{FF2B5EF4-FFF2-40B4-BE49-F238E27FC236}">
                <a16:creationId xmlns:a16="http://schemas.microsoft.com/office/drawing/2014/main" id="{55ADD98C-B8A9-7441-AB7A-8244084D6FD1}"/>
              </a:ext>
            </a:extLst>
          </p:cNvPr>
          <p:cNvSpPr/>
          <p:nvPr userDrawn="1"/>
        </p:nvSpPr>
        <p:spPr>
          <a:xfrm>
            <a:off x="893694" y="5740386"/>
            <a:ext cx="242111" cy="458161"/>
          </a:xfrm>
          <a:custGeom>
            <a:avLst/>
            <a:gdLst>
              <a:gd name="connsiteX0" fmla="*/ 201224 w 307975"/>
              <a:gd name="connsiteY0" fmla="*/ 0 h 582800"/>
              <a:gd name="connsiteX1" fmla="*/ 307975 w 307975"/>
              <a:gd name="connsiteY1" fmla="*/ 0 h 582800"/>
              <a:gd name="connsiteX2" fmla="*/ 307975 w 307975"/>
              <a:gd name="connsiteY2" fmla="*/ 99653 h 582800"/>
              <a:gd name="connsiteX3" fmla="*/ 258850 w 307975"/>
              <a:gd name="connsiteY3" fmla="*/ 99653 h 582800"/>
              <a:gd name="connsiteX4" fmla="*/ 214922 w 307975"/>
              <a:gd name="connsiteY4" fmla="*/ 143576 h 582800"/>
              <a:gd name="connsiteX5" fmla="*/ 214922 w 307975"/>
              <a:gd name="connsiteY5" fmla="*/ 176636 h 582800"/>
              <a:gd name="connsiteX6" fmla="*/ 307975 w 307975"/>
              <a:gd name="connsiteY6" fmla="*/ 176636 h 582800"/>
              <a:gd name="connsiteX7" fmla="*/ 307975 w 307975"/>
              <a:gd name="connsiteY7" fmla="*/ 276288 h 582800"/>
              <a:gd name="connsiteX8" fmla="*/ 214922 w 307975"/>
              <a:gd name="connsiteY8" fmla="*/ 276288 h 582800"/>
              <a:gd name="connsiteX9" fmla="*/ 214922 w 307975"/>
              <a:gd name="connsiteY9" fmla="*/ 582800 h 582800"/>
              <a:gd name="connsiteX10" fmla="*/ 84079 w 307975"/>
              <a:gd name="connsiteY10" fmla="*/ 582800 h 582800"/>
              <a:gd name="connsiteX11" fmla="*/ 84079 w 307975"/>
              <a:gd name="connsiteY11" fmla="*/ 276288 h 582800"/>
              <a:gd name="connsiteX12" fmla="*/ 0 w 307975"/>
              <a:gd name="connsiteY12" fmla="*/ 276288 h 582800"/>
              <a:gd name="connsiteX13" fmla="*/ 0 w 307975"/>
              <a:gd name="connsiteY13" fmla="*/ 176636 h 582800"/>
              <a:gd name="connsiteX14" fmla="*/ 84079 w 307975"/>
              <a:gd name="connsiteY14" fmla="*/ 176636 h 582800"/>
              <a:gd name="connsiteX15" fmla="*/ 84079 w 307975"/>
              <a:gd name="connsiteY15" fmla="*/ 117127 h 582800"/>
              <a:gd name="connsiteX16" fmla="*/ 201224 w 307975"/>
              <a:gd name="connsiteY16" fmla="*/ 0 h 58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975" h="582800">
                <a:moveTo>
                  <a:pt x="201224" y="0"/>
                </a:moveTo>
                <a:cubicBezTo>
                  <a:pt x="201224" y="0"/>
                  <a:pt x="201224" y="0"/>
                  <a:pt x="307975" y="0"/>
                </a:cubicBezTo>
                <a:cubicBezTo>
                  <a:pt x="307975" y="0"/>
                  <a:pt x="307975" y="0"/>
                  <a:pt x="307975" y="99653"/>
                </a:cubicBezTo>
                <a:cubicBezTo>
                  <a:pt x="307975" y="99653"/>
                  <a:pt x="307975" y="99653"/>
                  <a:pt x="258850" y="99653"/>
                </a:cubicBezTo>
                <a:cubicBezTo>
                  <a:pt x="234288" y="99653"/>
                  <a:pt x="214922" y="119016"/>
                  <a:pt x="214922" y="143576"/>
                </a:cubicBezTo>
                <a:cubicBezTo>
                  <a:pt x="214922" y="143576"/>
                  <a:pt x="214922" y="143576"/>
                  <a:pt x="214922" y="176636"/>
                </a:cubicBezTo>
                <a:cubicBezTo>
                  <a:pt x="214922" y="176636"/>
                  <a:pt x="214922" y="176636"/>
                  <a:pt x="307975" y="176636"/>
                </a:cubicBezTo>
                <a:cubicBezTo>
                  <a:pt x="307975" y="176636"/>
                  <a:pt x="307975" y="176636"/>
                  <a:pt x="307975" y="276288"/>
                </a:cubicBezTo>
                <a:cubicBezTo>
                  <a:pt x="307975" y="276288"/>
                  <a:pt x="307975" y="276288"/>
                  <a:pt x="214922" y="276288"/>
                </a:cubicBezTo>
                <a:cubicBezTo>
                  <a:pt x="214922" y="276288"/>
                  <a:pt x="214922" y="276288"/>
                  <a:pt x="214922" y="582800"/>
                </a:cubicBezTo>
                <a:cubicBezTo>
                  <a:pt x="214922" y="582800"/>
                  <a:pt x="214922" y="582800"/>
                  <a:pt x="84079" y="582800"/>
                </a:cubicBezTo>
                <a:cubicBezTo>
                  <a:pt x="84079" y="582800"/>
                  <a:pt x="84079" y="582800"/>
                  <a:pt x="84079" y="276288"/>
                </a:cubicBezTo>
                <a:cubicBezTo>
                  <a:pt x="84079" y="276288"/>
                  <a:pt x="84079" y="276288"/>
                  <a:pt x="0" y="276288"/>
                </a:cubicBezTo>
                <a:cubicBezTo>
                  <a:pt x="0" y="276288"/>
                  <a:pt x="0" y="276288"/>
                  <a:pt x="0" y="176636"/>
                </a:cubicBezTo>
                <a:cubicBezTo>
                  <a:pt x="0" y="176636"/>
                  <a:pt x="0" y="176636"/>
                  <a:pt x="84079" y="176636"/>
                </a:cubicBezTo>
                <a:cubicBezTo>
                  <a:pt x="84079" y="176636"/>
                  <a:pt x="84079" y="176636"/>
                  <a:pt x="84079" y="117127"/>
                </a:cubicBezTo>
                <a:cubicBezTo>
                  <a:pt x="84079" y="52424"/>
                  <a:pt x="136511" y="0"/>
                  <a:pt x="2012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78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7" name="Oval 6" descr="Blue oval">
            <a:hlinkClick r:id="rId3"/>
            <a:extLst>
              <a:ext uri="{FF2B5EF4-FFF2-40B4-BE49-F238E27FC236}">
                <a16:creationId xmlns:a16="http://schemas.microsoft.com/office/drawing/2014/main" id="{FAC565DF-2372-874D-A732-7E0B0DB58B5A}"/>
              </a:ext>
            </a:extLst>
          </p:cNvPr>
          <p:cNvSpPr/>
          <p:nvPr userDrawn="1"/>
        </p:nvSpPr>
        <p:spPr>
          <a:xfrm>
            <a:off x="4204992" y="5657577"/>
            <a:ext cx="542402" cy="542402"/>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78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descr="Pinterest icon">
            <a:hlinkClick r:id="rId3"/>
            <a:extLst>
              <a:ext uri="{FF2B5EF4-FFF2-40B4-BE49-F238E27FC236}">
                <a16:creationId xmlns:a16="http://schemas.microsoft.com/office/drawing/2014/main" id="{FEBCC813-5F62-B04B-B8B0-4C29DF90EE9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289709" y="5698207"/>
            <a:ext cx="372968" cy="461143"/>
          </a:xfrm>
          <a:prstGeom prst="rect">
            <a:avLst/>
          </a:prstGeom>
        </p:spPr>
      </p:pic>
      <p:grpSp>
        <p:nvGrpSpPr>
          <p:cNvPr id="9" name="Group 8" descr="LinkedIn oval">
            <a:extLst>
              <a:ext uri="{FF2B5EF4-FFF2-40B4-BE49-F238E27FC236}">
                <a16:creationId xmlns:a16="http://schemas.microsoft.com/office/drawing/2014/main" id="{C93F8711-3F4E-F446-A463-FDB653F3D16C}"/>
              </a:ext>
            </a:extLst>
          </p:cNvPr>
          <p:cNvGrpSpPr/>
          <p:nvPr userDrawn="1"/>
        </p:nvGrpSpPr>
        <p:grpSpPr>
          <a:xfrm>
            <a:off x="3027936" y="5657577"/>
            <a:ext cx="542402" cy="542402"/>
            <a:chOff x="2856510" y="5822031"/>
            <a:chExt cx="542402" cy="542402"/>
          </a:xfrm>
          <a:solidFill>
            <a:srgbClr val="0078D4"/>
          </a:solidFill>
        </p:grpSpPr>
        <p:sp>
          <p:nvSpPr>
            <p:cNvPr id="10" name="Oval 9">
              <a:hlinkClick r:id="rId2"/>
              <a:extLst>
                <a:ext uri="{FF2B5EF4-FFF2-40B4-BE49-F238E27FC236}">
                  <a16:creationId xmlns:a16="http://schemas.microsoft.com/office/drawing/2014/main" id="{89AEC450-9485-F74E-B056-BDE939A45849}"/>
                </a:ext>
              </a:extLst>
            </p:cNvPr>
            <p:cNvSpPr/>
            <p:nvPr/>
          </p:nvSpPr>
          <p:spPr>
            <a:xfrm>
              <a:off x="2856510" y="5822031"/>
              <a:ext cx="542402" cy="5424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78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pic>
          <p:nvPicPr>
            <p:cNvPr id="11" name="Picture 10" descr="LinkedIn Icon">
              <a:extLst>
                <a:ext uri="{FF2B5EF4-FFF2-40B4-BE49-F238E27FC236}">
                  <a16:creationId xmlns:a16="http://schemas.microsoft.com/office/drawing/2014/main" id="{81B8A7E8-3221-104C-A514-83BEA9851ED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0944" y="5943600"/>
              <a:ext cx="322411" cy="292608"/>
            </a:xfrm>
            <a:prstGeom prst="rect">
              <a:avLst/>
            </a:prstGeom>
            <a:grpFill/>
          </p:spPr>
        </p:pic>
      </p:grpSp>
      <p:grpSp>
        <p:nvGrpSpPr>
          <p:cNvPr id="12" name="Group 11" descr="Twitter icon">
            <a:extLst>
              <a:ext uri="{FF2B5EF4-FFF2-40B4-BE49-F238E27FC236}">
                <a16:creationId xmlns:a16="http://schemas.microsoft.com/office/drawing/2014/main" id="{FFFBAD1D-20EA-944F-ABE0-9B4C4FD9826B}"/>
              </a:ext>
            </a:extLst>
          </p:cNvPr>
          <p:cNvGrpSpPr/>
          <p:nvPr userDrawn="1"/>
        </p:nvGrpSpPr>
        <p:grpSpPr>
          <a:xfrm>
            <a:off x="1850881" y="5657577"/>
            <a:ext cx="542402" cy="542402"/>
            <a:chOff x="1660381" y="5781402"/>
            <a:chExt cx="542402" cy="542402"/>
          </a:xfrm>
          <a:solidFill>
            <a:srgbClr val="0078D4"/>
          </a:solidFill>
        </p:grpSpPr>
        <p:sp>
          <p:nvSpPr>
            <p:cNvPr id="13" name="Oval 12">
              <a:hlinkClick r:id="rId6"/>
              <a:extLst>
                <a:ext uri="{FF2B5EF4-FFF2-40B4-BE49-F238E27FC236}">
                  <a16:creationId xmlns:a16="http://schemas.microsoft.com/office/drawing/2014/main" id="{6B8EEB43-A5D9-5541-9BF0-726D4935A12F}"/>
                </a:ext>
              </a:extLst>
            </p:cNvPr>
            <p:cNvSpPr/>
            <p:nvPr/>
          </p:nvSpPr>
          <p:spPr>
            <a:xfrm>
              <a:off x="1660381" y="5781402"/>
              <a:ext cx="542402" cy="5424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78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pic>
          <p:nvPicPr>
            <p:cNvPr id="14" name="Picture 13" descr="Twitter icon">
              <a:hlinkClick r:id="rId6"/>
              <a:extLst>
                <a:ext uri="{FF2B5EF4-FFF2-40B4-BE49-F238E27FC236}">
                  <a16:creationId xmlns:a16="http://schemas.microsoft.com/office/drawing/2014/main" id="{7C64D7ED-249F-6140-95B3-BE844EBAD09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40546" y="5864210"/>
              <a:ext cx="374003" cy="374002"/>
            </a:xfrm>
            <a:prstGeom prst="rect">
              <a:avLst/>
            </a:prstGeom>
            <a:grpFill/>
          </p:spPr>
        </p:pic>
      </p:grpSp>
      <p:sp>
        <p:nvSpPr>
          <p:cNvPr id="15" name="Text Placeholder 5">
            <a:extLst>
              <a:ext uri="{FF2B5EF4-FFF2-40B4-BE49-F238E27FC236}">
                <a16:creationId xmlns:a16="http://schemas.microsoft.com/office/drawing/2014/main" id="{E6D6E44C-50CD-4E49-BA1D-8D2176A342E4}"/>
              </a:ext>
            </a:extLst>
          </p:cNvPr>
          <p:cNvSpPr>
            <a:spLocks noGrp="1"/>
          </p:cNvSpPr>
          <p:nvPr>
            <p:ph type="body" sz="quarter" idx="10"/>
          </p:nvPr>
        </p:nvSpPr>
        <p:spPr>
          <a:xfrm>
            <a:off x="584201" y="585789"/>
            <a:ext cx="5414360" cy="923330"/>
          </a:xfrm>
          <a:prstGeom prst="rect">
            <a:avLst/>
          </a:prstGeom>
        </p:spPr>
        <p:txBody>
          <a:bodyPr/>
          <a:lstStyle>
            <a:lvl1pPr marL="0" indent="0">
              <a:buNone/>
              <a:defRPr/>
            </a:lvl1pPr>
          </a:lstStyle>
          <a:p>
            <a:pPr lvl="0"/>
            <a:r>
              <a:rPr lang="en-US" sz="2000">
                <a:solidFill>
                  <a:srgbClr val="1A1A1A"/>
                </a:solidFill>
              </a:rPr>
              <a:t>Edit Master text styles</a:t>
            </a:r>
          </a:p>
        </p:txBody>
      </p:sp>
      <p:sp>
        <p:nvSpPr>
          <p:cNvPr id="17" name="Picture Placeholder 16">
            <a:extLst>
              <a:ext uri="{FF2B5EF4-FFF2-40B4-BE49-F238E27FC236}">
                <a16:creationId xmlns:a16="http://schemas.microsoft.com/office/drawing/2014/main" id="{D98BB92A-DD07-A44F-BE1B-FFA400300A7B}"/>
              </a:ext>
            </a:extLst>
          </p:cNvPr>
          <p:cNvSpPr>
            <a:spLocks noGrp="1"/>
          </p:cNvSpPr>
          <p:nvPr>
            <p:ph type="pic" sz="quarter" idx="11" hasCustomPrompt="1"/>
          </p:nvPr>
        </p:nvSpPr>
        <p:spPr>
          <a:xfrm>
            <a:off x="6078725" y="-1"/>
            <a:ext cx="6096000" cy="6858001"/>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3" name="Text Placeholder 2">
            <a:extLst>
              <a:ext uri="{FF2B5EF4-FFF2-40B4-BE49-F238E27FC236}">
                <a16:creationId xmlns:a16="http://schemas.microsoft.com/office/drawing/2014/main" id="{CB17475B-1E49-2748-85A5-A7B1B9574CC4}"/>
              </a:ext>
            </a:extLst>
          </p:cNvPr>
          <p:cNvSpPr>
            <a:spLocks noGrp="1"/>
          </p:cNvSpPr>
          <p:nvPr>
            <p:ph type="body" sz="quarter" idx="12" hasCustomPrompt="1"/>
          </p:nvPr>
        </p:nvSpPr>
        <p:spPr>
          <a:xfrm>
            <a:off x="584200" y="1752601"/>
            <a:ext cx="4162425" cy="603250"/>
          </a:xfrm>
          <a:prstGeom prst="rect">
            <a:avLst/>
          </a:prstGeom>
        </p:spPr>
        <p:txBody>
          <a:bodyPr/>
          <a:lstStyle>
            <a:lvl1pPr marL="0" indent="0" algn="l">
              <a:buNone/>
              <a:defRPr sz="1200">
                <a:latin typeface="+mn-lt"/>
              </a:defRPr>
            </a:lvl1pPr>
            <a:lvl2pPr marL="228556" indent="0">
              <a:buNone/>
              <a:defRPr sz="1200"/>
            </a:lvl2pPr>
            <a:lvl3pPr marL="457112" indent="0">
              <a:buNone/>
              <a:defRPr sz="1200"/>
            </a:lvl3pPr>
            <a:lvl4pPr marL="661861" indent="0">
              <a:buNone/>
              <a:defRPr sz="1200"/>
            </a:lvl4pPr>
            <a:lvl5pPr marL="855499" indent="0">
              <a:buNone/>
              <a:defRPr sz="1200"/>
            </a:lvl5pPr>
          </a:lstStyle>
          <a:p>
            <a:pPr algn="l"/>
            <a:r>
              <a:rPr lang="en-US" sz="1200">
                <a:solidFill>
                  <a:srgbClr val="1A1A1A"/>
                </a:solidFill>
                <a:latin typeface="Segoe UI Semilight" panose="020B0402040204020203" pitchFamily="34" charset="0"/>
                <a:cs typeface="Segoe UI Semilight" panose="020B0402040204020203" pitchFamily="34" charset="0"/>
              </a:rPr>
              <a:t>Example text: Microsoft Services empowers organizations to accelerate the value imagined and realized from their digital experiences. </a:t>
            </a:r>
          </a:p>
        </p:txBody>
      </p:sp>
    </p:spTree>
    <p:extLst>
      <p:ext uri="{BB962C8B-B14F-4D97-AF65-F5344CB8AC3E}">
        <p14:creationId xmlns:p14="http://schemas.microsoft.com/office/powerpoint/2010/main" val="2262050244"/>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Why MS Services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CB12C9-D685-5248-BBAC-83A34809314C}"/>
              </a:ext>
            </a:extLst>
          </p:cNvPr>
          <p:cNvSpPr/>
          <p:nvPr userDrawn="1"/>
        </p:nvSpPr>
        <p:spPr bwMode="auto">
          <a:xfrm>
            <a:off x="0" y="3568880"/>
            <a:ext cx="12192000" cy="328912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E4E15919-EDF0-E34A-AA27-1594C78910B2}"/>
              </a:ext>
            </a:extLst>
          </p:cNvPr>
          <p:cNvSpPr/>
          <p:nvPr userDrawn="1"/>
        </p:nvSpPr>
        <p:spPr bwMode="auto">
          <a:xfrm>
            <a:off x="1104901" y="3569346"/>
            <a:ext cx="938785" cy="91440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6021CBD-DFB1-8C42-A8E7-46BAEFD5AB4C}"/>
              </a:ext>
            </a:extLst>
          </p:cNvPr>
          <p:cNvSpPr/>
          <p:nvPr/>
        </p:nvSpPr>
        <p:spPr bwMode="auto">
          <a:xfrm>
            <a:off x="4796031" y="3568880"/>
            <a:ext cx="938785" cy="91440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2B1A698-BBCA-714A-AFB5-83A15C523D90}"/>
              </a:ext>
            </a:extLst>
          </p:cNvPr>
          <p:cNvSpPr/>
          <p:nvPr/>
        </p:nvSpPr>
        <p:spPr bwMode="auto">
          <a:xfrm>
            <a:off x="8429245" y="3558054"/>
            <a:ext cx="938785" cy="91440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18">
            <a:extLst>
              <a:ext uri="{FF2B5EF4-FFF2-40B4-BE49-F238E27FC236}">
                <a16:creationId xmlns:a16="http://schemas.microsoft.com/office/drawing/2014/main" id="{03A1811C-F921-3343-B5F3-4F1F219877EE}"/>
              </a:ext>
            </a:extLst>
          </p:cNvPr>
          <p:cNvSpPr>
            <a:spLocks noGrp="1"/>
          </p:cNvSpPr>
          <p:nvPr userDrawn="1">
            <p:ph type="body" sz="quarter" idx="10"/>
          </p:nvPr>
        </p:nvSpPr>
        <p:spPr>
          <a:xfrm>
            <a:off x="1104900" y="5051686"/>
            <a:ext cx="3263900" cy="1512628"/>
          </a:xfrm>
          <a:prstGeom prst="rect">
            <a:avLst/>
          </a:prstGeom>
        </p:spPr>
        <p:txBody>
          <a:bodyPr/>
          <a:lstStyle>
            <a:lvl1pPr marL="285695" indent="-285695" algn="l">
              <a:buFont typeface="Arial" panose="020B0604020202020204" pitchFamily="34" charset="0"/>
              <a:buChar char="•"/>
              <a:defRPr sz="1600">
                <a:solidFill>
                  <a:schemeClr val="bg1"/>
                </a:solidFill>
              </a:defRPr>
            </a:lvl1pPr>
            <a:lvl2pPr marL="228556" indent="0" algn="l">
              <a:buNone/>
              <a:defRPr sz="1600">
                <a:solidFill>
                  <a:schemeClr val="bg1"/>
                </a:solidFill>
              </a:defRPr>
            </a:lvl2pPr>
            <a:lvl3pPr marL="457112" indent="0" algn="l">
              <a:buNone/>
              <a:defRPr sz="1600">
                <a:solidFill>
                  <a:schemeClr val="bg1"/>
                </a:solidFill>
              </a:defRPr>
            </a:lvl3pPr>
            <a:lvl4pPr marL="661861" indent="0" algn="l">
              <a:buNone/>
              <a:defRPr sz="1600">
                <a:solidFill>
                  <a:schemeClr val="bg1"/>
                </a:solidFill>
              </a:defRPr>
            </a:lvl4pPr>
            <a:lvl5pPr marL="855499" indent="0" algn="l">
              <a:buNone/>
              <a:defRPr sz="1600">
                <a:solidFill>
                  <a:schemeClr val="bg1"/>
                </a:solidFill>
              </a:defRPr>
            </a:lvl5pPr>
          </a:lstStyle>
          <a:p>
            <a:pPr lvl="0"/>
            <a:r>
              <a:rPr lang="en-US"/>
              <a:t>Edit Master text styles</a:t>
            </a:r>
          </a:p>
        </p:txBody>
      </p:sp>
      <p:sp>
        <p:nvSpPr>
          <p:cNvPr id="20" name="Text Placeholder 18">
            <a:extLst>
              <a:ext uri="{FF2B5EF4-FFF2-40B4-BE49-F238E27FC236}">
                <a16:creationId xmlns:a16="http://schemas.microsoft.com/office/drawing/2014/main" id="{0D964BB8-03E7-9142-8724-2C34BF1BBE4E}"/>
              </a:ext>
            </a:extLst>
          </p:cNvPr>
          <p:cNvSpPr>
            <a:spLocks noGrp="1"/>
          </p:cNvSpPr>
          <p:nvPr userDrawn="1">
            <p:ph type="body" sz="quarter" idx="11"/>
          </p:nvPr>
        </p:nvSpPr>
        <p:spPr>
          <a:xfrm>
            <a:off x="4796030" y="5051686"/>
            <a:ext cx="3217670" cy="1512628"/>
          </a:xfrm>
          <a:prstGeom prst="rect">
            <a:avLst/>
          </a:prstGeom>
        </p:spPr>
        <p:txBody>
          <a:bodyPr/>
          <a:lstStyle>
            <a:lvl1pPr marL="285695" indent="-285695" algn="l">
              <a:buFont typeface="Arial" panose="020B0604020202020204" pitchFamily="34" charset="0"/>
              <a:buChar char="•"/>
              <a:defRPr sz="1600">
                <a:solidFill>
                  <a:schemeClr val="bg1"/>
                </a:solidFill>
              </a:defRPr>
            </a:lvl1pPr>
            <a:lvl2pPr marL="228556" indent="0" algn="l">
              <a:buNone/>
              <a:defRPr sz="1600">
                <a:solidFill>
                  <a:schemeClr val="bg1"/>
                </a:solidFill>
              </a:defRPr>
            </a:lvl2pPr>
            <a:lvl3pPr marL="457112" indent="0" algn="l">
              <a:buNone/>
              <a:defRPr sz="1600">
                <a:solidFill>
                  <a:schemeClr val="bg1"/>
                </a:solidFill>
              </a:defRPr>
            </a:lvl3pPr>
            <a:lvl4pPr marL="661861" indent="0" algn="l">
              <a:buNone/>
              <a:defRPr sz="1600">
                <a:solidFill>
                  <a:schemeClr val="bg1"/>
                </a:solidFill>
              </a:defRPr>
            </a:lvl4pPr>
            <a:lvl5pPr marL="855499" indent="0" algn="l">
              <a:buNone/>
              <a:defRPr sz="1600">
                <a:solidFill>
                  <a:schemeClr val="bg1"/>
                </a:solidFill>
              </a:defRPr>
            </a:lvl5pPr>
          </a:lstStyle>
          <a:p>
            <a:pPr lvl="0"/>
            <a:r>
              <a:rPr lang="en-US"/>
              <a:t>Edit Master text styles</a:t>
            </a:r>
          </a:p>
        </p:txBody>
      </p:sp>
      <p:sp>
        <p:nvSpPr>
          <p:cNvPr id="21" name="Text Placeholder 18">
            <a:extLst>
              <a:ext uri="{FF2B5EF4-FFF2-40B4-BE49-F238E27FC236}">
                <a16:creationId xmlns:a16="http://schemas.microsoft.com/office/drawing/2014/main" id="{644ECB49-1A07-1B43-A416-C214CFC7539F}"/>
              </a:ext>
            </a:extLst>
          </p:cNvPr>
          <p:cNvSpPr>
            <a:spLocks noGrp="1"/>
          </p:cNvSpPr>
          <p:nvPr userDrawn="1">
            <p:ph type="body" sz="quarter" idx="12"/>
          </p:nvPr>
        </p:nvSpPr>
        <p:spPr>
          <a:xfrm>
            <a:off x="8429245" y="5051686"/>
            <a:ext cx="3153293" cy="1512628"/>
          </a:xfrm>
          <a:prstGeom prst="rect">
            <a:avLst/>
          </a:prstGeom>
        </p:spPr>
        <p:txBody>
          <a:bodyPr/>
          <a:lstStyle>
            <a:lvl1pPr marL="285695" indent="-285695" algn="l">
              <a:buFont typeface="Arial" panose="020B0604020202020204" pitchFamily="34" charset="0"/>
              <a:buChar char="•"/>
              <a:defRPr sz="1600">
                <a:solidFill>
                  <a:schemeClr val="bg1"/>
                </a:solidFill>
              </a:defRPr>
            </a:lvl1pPr>
            <a:lvl2pPr marL="228556" indent="0" algn="l">
              <a:buNone/>
              <a:defRPr sz="1600">
                <a:solidFill>
                  <a:schemeClr val="bg1"/>
                </a:solidFill>
              </a:defRPr>
            </a:lvl2pPr>
            <a:lvl3pPr marL="457112" indent="0" algn="l">
              <a:buNone/>
              <a:defRPr sz="1600">
                <a:solidFill>
                  <a:schemeClr val="bg1"/>
                </a:solidFill>
              </a:defRPr>
            </a:lvl3pPr>
            <a:lvl4pPr marL="661861" indent="0" algn="l">
              <a:buNone/>
              <a:defRPr sz="1600">
                <a:solidFill>
                  <a:schemeClr val="bg1"/>
                </a:solidFill>
              </a:defRPr>
            </a:lvl4pPr>
            <a:lvl5pPr marL="855499" indent="0" algn="l">
              <a:buNone/>
              <a:defRPr sz="1600">
                <a:solidFill>
                  <a:schemeClr val="bg1"/>
                </a:solidFill>
              </a:defRPr>
            </a:lvl5pPr>
          </a:lstStyle>
          <a:p>
            <a:pPr lvl="0"/>
            <a:r>
              <a:rPr lang="en-US"/>
              <a:t>Edit Master text styles</a:t>
            </a:r>
          </a:p>
        </p:txBody>
      </p:sp>
      <p:sp>
        <p:nvSpPr>
          <p:cNvPr id="5" name="Picture Placeholder 4">
            <a:extLst>
              <a:ext uri="{FF2B5EF4-FFF2-40B4-BE49-F238E27FC236}">
                <a16:creationId xmlns:a16="http://schemas.microsoft.com/office/drawing/2014/main" id="{E3560EE1-D40C-884A-A441-FD687B2459C1}"/>
              </a:ext>
            </a:extLst>
          </p:cNvPr>
          <p:cNvSpPr>
            <a:spLocks noGrp="1"/>
          </p:cNvSpPr>
          <p:nvPr>
            <p:ph type="pic" sz="quarter" idx="13" hasCustomPrompt="1"/>
          </p:nvPr>
        </p:nvSpPr>
        <p:spPr>
          <a:xfrm>
            <a:off x="1206501" y="3648076"/>
            <a:ext cx="768350" cy="75882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2" name="Picture Placeholder 4">
            <a:extLst>
              <a:ext uri="{FF2B5EF4-FFF2-40B4-BE49-F238E27FC236}">
                <a16:creationId xmlns:a16="http://schemas.microsoft.com/office/drawing/2014/main" id="{16524B1F-EEA8-2749-82B8-8EA1D01C6AAD}"/>
              </a:ext>
            </a:extLst>
          </p:cNvPr>
          <p:cNvSpPr>
            <a:spLocks noGrp="1"/>
          </p:cNvSpPr>
          <p:nvPr>
            <p:ph type="pic" sz="quarter" idx="14" hasCustomPrompt="1"/>
          </p:nvPr>
        </p:nvSpPr>
        <p:spPr>
          <a:xfrm>
            <a:off x="4886775" y="3653791"/>
            <a:ext cx="768350" cy="75882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3" name="Picture Placeholder 4">
            <a:extLst>
              <a:ext uri="{FF2B5EF4-FFF2-40B4-BE49-F238E27FC236}">
                <a16:creationId xmlns:a16="http://schemas.microsoft.com/office/drawing/2014/main" id="{53FBB000-2062-0C48-9700-AC9900392B12}"/>
              </a:ext>
            </a:extLst>
          </p:cNvPr>
          <p:cNvSpPr>
            <a:spLocks noGrp="1"/>
          </p:cNvSpPr>
          <p:nvPr>
            <p:ph type="pic" sz="quarter" idx="15" hasCustomPrompt="1"/>
          </p:nvPr>
        </p:nvSpPr>
        <p:spPr>
          <a:xfrm>
            <a:off x="8509255" y="3621673"/>
            <a:ext cx="768350" cy="75882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 name="Text Placeholder 2">
            <a:extLst>
              <a:ext uri="{FF2B5EF4-FFF2-40B4-BE49-F238E27FC236}">
                <a16:creationId xmlns:a16="http://schemas.microsoft.com/office/drawing/2014/main" id="{F8F9E54D-2140-45EC-BEF1-44300ABA9EC4}"/>
              </a:ext>
            </a:extLst>
          </p:cNvPr>
          <p:cNvSpPr>
            <a:spLocks noGrp="1"/>
          </p:cNvSpPr>
          <p:nvPr>
            <p:ph type="body" sz="quarter" idx="16" hasCustomPrompt="1"/>
          </p:nvPr>
        </p:nvSpPr>
        <p:spPr>
          <a:xfrm>
            <a:off x="0" y="3143250"/>
            <a:ext cx="12192000" cy="433388"/>
          </a:xfrm>
          <a:prstGeom prst="rect">
            <a:avLst/>
          </a:prstGeom>
          <a:solidFill>
            <a:srgbClr val="525252"/>
          </a:solidFill>
        </p:spPr>
        <p:txBody>
          <a:bodyPr lIns="731520"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Why Microsoft Services…</a:t>
            </a:r>
          </a:p>
        </p:txBody>
      </p:sp>
      <p:sp>
        <p:nvSpPr>
          <p:cNvPr id="7" name="Text Placeholder 6">
            <a:extLst>
              <a:ext uri="{FF2B5EF4-FFF2-40B4-BE49-F238E27FC236}">
                <a16:creationId xmlns:a16="http://schemas.microsoft.com/office/drawing/2014/main" id="{791CD3D2-8198-4DF9-AE28-121BD251F439}"/>
              </a:ext>
            </a:extLst>
          </p:cNvPr>
          <p:cNvSpPr>
            <a:spLocks noGrp="1"/>
          </p:cNvSpPr>
          <p:nvPr>
            <p:ph type="body" sz="quarter" idx="17" hasCustomPrompt="1"/>
          </p:nvPr>
        </p:nvSpPr>
        <p:spPr>
          <a:xfrm>
            <a:off x="584200" y="1268413"/>
            <a:ext cx="10998200" cy="1384300"/>
          </a:xfrm>
          <a:prstGeom prst="rect">
            <a:avLst/>
          </a:prstGeom>
        </p:spPr>
        <p:txBody>
          <a:bodyPr/>
          <a:lstStyle>
            <a:lvl1pPr marL="0" indent="0">
              <a:buNone/>
              <a:defRPr sz="2000">
                <a:latin typeface="Segoe UI" panose="020B0502040204020203" pitchFamily="34" charset="0"/>
                <a:cs typeface="Segoe UI" panose="020B0502040204020203" pitchFamily="34" charset="0"/>
              </a:defRPr>
            </a:lvl1pPr>
          </a:lstStyle>
          <a:p>
            <a:pPr lvl="0"/>
            <a:r>
              <a:rPr lang="en-US"/>
              <a:t>Description of Microsoft Services</a:t>
            </a:r>
          </a:p>
        </p:txBody>
      </p:sp>
      <p:sp>
        <p:nvSpPr>
          <p:cNvPr id="2" name="Title 1">
            <a:extLst>
              <a:ext uri="{FF2B5EF4-FFF2-40B4-BE49-F238E27FC236}">
                <a16:creationId xmlns:a16="http://schemas.microsoft.com/office/drawing/2014/main" id="{F89702C6-FA34-5A41-BC97-0D5D1465294C}"/>
              </a:ext>
            </a:extLst>
          </p:cNvPr>
          <p:cNvSpPr>
            <a:spLocks noGrp="1"/>
          </p:cNvSpPr>
          <p:nvPr>
            <p:ph type="title"/>
          </p:nvPr>
        </p:nvSpPr>
        <p:spPr>
          <a:xfrm>
            <a:off x="584200" y="461235"/>
            <a:ext cx="10515600" cy="633282"/>
          </a:xfrm>
          <a:prstGeom prst="rect">
            <a:avLst/>
          </a:prstGeom>
        </p:spPr>
        <p:txBody>
          <a:bodyPr/>
          <a:lstStyle/>
          <a:p>
            <a:r>
              <a:rPr lang="en-US"/>
              <a:t>Click to edit Master title style</a:t>
            </a:r>
          </a:p>
        </p:txBody>
      </p:sp>
      <p:sp>
        <p:nvSpPr>
          <p:cNvPr id="9" name="Text Placeholder 8">
            <a:extLst>
              <a:ext uri="{FF2B5EF4-FFF2-40B4-BE49-F238E27FC236}">
                <a16:creationId xmlns:a16="http://schemas.microsoft.com/office/drawing/2014/main" id="{872740B4-D0D7-0A45-BCF3-9DF99B183C7C}"/>
              </a:ext>
            </a:extLst>
          </p:cNvPr>
          <p:cNvSpPr>
            <a:spLocks noGrp="1"/>
          </p:cNvSpPr>
          <p:nvPr>
            <p:ph type="body" sz="quarter" idx="18" hasCustomPrompt="1"/>
          </p:nvPr>
        </p:nvSpPr>
        <p:spPr>
          <a:xfrm>
            <a:off x="1104900" y="4555182"/>
            <a:ext cx="1803400" cy="354012"/>
          </a:xfrm>
          <a:prstGeom prst="rect">
            <a:avLst/>
          </a:prstGeom>
        </p:spPr>
        <p:txBody>
          <a:bodyPr/>
          <a:lstStyle>
            <a:lvl1pPr marL="0" indent="0">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Title</a:t>
            </a:r>
          </a:p>
        </p:txBody>
      </p:sp>
      <p:sp>
        <p:nvSpPr>
          <p:cNvPr id="18" name="Text Placeholder 8">
            <a:extLst>
              <a:ext uri="{FF2B5EF4-FFF2-40B4-BE49-F238E27FC236}">
                <a16:creationId xmlns:a16="http://schemas.microsoft.com/office/drawing/2014/main" id="{0E10B0D8-602E-014D-A911-96613C7657F0}"/>
              </a:ext>
            </a:extLst>
          </p:cNvPr>
          <p:cNvSpPr>
            <a:spLocks noGrp="1"/>
          </p:cNvSpPr>
          <p:nvPr>
            <p:ph type="body" sz="quarter" idx="19" hasCustomPrompt="1"/>
          </p:nvPr>
        </p:nvSpPr>
        <p:spPr>
          <a:xfrm>
            <a:off x="8429244" y="4553045"/>
            <a:ext cx="1803400" cy="354012"/>
          </a:xfrm>
          <a:prstGeom prst="rect">
            <a:avLst/>
          </a:prstGeom>
        </p:spPr>
        <p:txBody>
          <a:bodyPr/>
          <a:lstStyle>
            <a:lvl1pPr marL="0" indent="0">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Title</a:t>
            </a:r>
          </a:p>
        </p:txBody>
      </p:sp>
      <p:sp>
        <p:nvSpPr>
          <p:cNvPr id="24" name="Text Placeholder 8">
            <a:extLst>
              <a:ext uri="{FF2B5EF4-FFF2-40B4-BE49-F238E27FC236}">
                <a16:creationId xmlns:a16="http://schemas.microsoft.com/office/drawing/2014/main" id="{B037EF8B-0756-ED4F-889D-7BC2A73349E8}"/>
              </a:ext>
            </a:extLst>
          </p:cNvPr>
          <p:cNvSpPr>
            <a:spLocks noGrp="1"/>
          </p:cNvSpPr>
          <p:nvPr>
            <p:ph type="body" sz="quarter" idx="20" hasCustomPrompt="1"/>
          </p:nvPr>
        </p:nvSpPr>
        <p:spPr>
          <a:xfrm>
            <a:off x="4804255" y="4555182"/>
            <a:ext cx="1803400" cy="354012"/>
          </a:xfrm>
          <a:prstGeom prst="rect">
            <a:avLst/>
          </a:prstGeom>
        </p:spPr>
        <p:txBody>
          <a:bodyPr/>
          <a:lstStyle>
            <a:lvl1pPr marL="0" indent="0">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Title</a:t>
            </a:r>
          </a:p>
        </p:txBody>
      </p:sp>
    </p:spTree>
    <p:extLst>
      <p:ext uri="{BB962C8B-B14F-4D97-AF65-F5344CB8AC3E}">
        <p14:creationId xmlns:p14="http://schemas.microsoft.com/office/powerpoint/2010/main" val="3636647849"/>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Why MS Services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C90F2A-19F4-5D43-A95C-7E9B1B6B4280}"/>
              </a:ext>
            </a:extLst>
          </p:cNvPr>
          <p:cNvSpPr/>
          <p:nvPr/>
        </p:nvSpPr>
        <p:spPr bwMode="auto">
          <a:xfrm>
            <a:off x="684670" y="1833941"/>
            <a:ext cx="1989843" cy="3696913"/>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B0A66AF5-9DD2-7F4A-BA2D-CC9EE8D5E75E}"/>
              </a:ext>
            </a:extLst>
          </p:cNvPr>
          <p:cNvSpPr/>
          <p:nvPr/>
        </p:nvSpPr>
        <p:spPr bwMode="auto">
          <a:xfrm>
            <a:off x="683340" y="5516473"/>
            <a:ext cx="1991186" cy="4571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ctr"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sp>
        <p:nvSpPr>
          <p:cNvPr id="7" name="Rectangle 6">
            <a:extLst>
              <a:ext uri="{FF2B5EF4-FFF2-40B4-BE49-F238E27FC236}">
                <a16:creationId xmlns:a16="http://schemas.microsoft.com/office/drawing/2014/main" id="{641AAB2A-7F20-694C-8EE5-92D0A018A42C}"/>
              </a:ext>
            </a:extLst>
          </p:cNvPr>
          <p:cNvSpPr/>
          <p:nvPr userDrawn="1"/>
        </p:nvSpPr>
        <p:spPr bwMode="auto">
          <a:xfrm>
            <a:off x="683340" y="1398795"/>
            <a:ext cx="1991186"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ctr"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9" name="Straight Connector 8" descr="First item divider">
            <a:extLst>
              <a:ext uri="{FF2B5EF4-FFF2-40B4-BE49-F238E27FC236}">
                <a16:creationId xmlns:a16="http://schemas.microsoft.com/office/drawing/2014/main" id="{6FB74571-F58B-5D41-BF7F-27CE503112F8}"/>
              </a:ext>
            </a:extLst>
          </p:cNvPr>
          <p:cNvCxnSpPr/>
          <p:nvPr userDrawn="1"/>
        </p:nvCxnSpPr>
        <p:spPr>
          <a:xfrm flipH="1">
            <a:off x="1368020" y="2975274"/>
            <a:ext cx="605316" cy="0"/>
          </a:xfrm>
          <a:prstGeom prst="line">
            <a:avLst/>
          </a:prstGeom>
          <a:noFill/>
          <a:ln w="9525" cap="flat" cmpd="sng" algn="ctr">
            <a:solidFill>
              <a:srgbClr val="0078D4"/>
            </a:solidFill>
            <a:prstDash val="solid"/>
          </a:ln>
          <a:effectLst/>
        </p:spPr>
      </p:cxnSp>
      <p:sp>
        <p:nvSpPr>
          <p:cNvPr id="11" name="Rectangle 10">
            <a:extLst>
              <a:ext uri="{FF2B5EF4-FFF2-40B4-BE49-F238E27FC236}">
                <a16:creationId xmlns:a16="http://schemas.microsoft.com/office/drawing/2014/main" id="{C05C4866-E6D0-5A4E-897B-9D54EA6C041A}"/>
              </a:ext>
            </a:extLst>
          </p:cNvPr>
          <p:cNvSpPr/>
          <p:nvPr/>
        </p:nvSpPr>
        <p:spPr bwMode="auto">
          <a:xfrm>
            <a:off x="7292850" y="1829264"/>
            <a:ext cx="1989843" cy="3696914"/>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15E8DA50-0BCF-F149-9A06-81AC007121A4}"/>
              </a:ext>
            </a:extLst>
          </p:cNvPr>
          <p:cNvSpPr/>
          <p:nvPr/>
        </p:nvSpPr>
        <p:spPr bwMode="auto">
          <a:xfrm>
            <a:off x="7293241" y="5516298"/>
            <a:ext cx="1989463" cy="4571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ctr"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sp>
        <p:nvSpPr>
          <p:cNvPr id="13" name="Rectangle 12">
            <a:extLst>
              <a:ext uri="{FF2B5EF4-FFF2-40B4-BE49-F238E27FC236}">
                <a16:creationId xmlns:a16="http://schemas.microsoft.com/office/drawing/2014/main" id="{12D800BD-DE65-0746-8A46-010E918E30D7}"/>
              </a:ext>
            </a:extLst>
          </p:cNvPr>
          <p:cNvSpPr/>
          <p:nvPr userDrawn="1"/>
        </p:nvSpPr>
        <p:spPr bwMode="auto">
          <a:xfrm>
            <a:off x="7291519" y="1394120"/>
            <a:ext cx="1991186"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ctr"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15" name="Straight Connector 14" descr="Fourth point divider">
            <a:extLst>
              <a:ext uri="{FF2B5EF4-FFF2-40B4-BE49-F238E27FC236}">
                <a16:creationId xmlns:a16="http://schemas.microsoft.com/office/drawing/2014/main" id="{14744000-561D-5E4F-9F5C-98BF47294714}"/>
              </a:ext>
            </a:extLst>
          </p:cNvPr>
          <p:cNvCxnSpPr/>
          <p:nvPr userDrawn="1"/>
        </p:nvCxnSpPr>
        <p:spPr>
          <a:xfrm flipH="1">
            <a:off x="7995356" y="2975274"/>
            <a:ext cx="605316" cy="0"/>
          </a:xfrm>
          <a:prstGeom prst="line">
            <a:avLst/>
          </a:prstGeom>
          <a:noFill/>
          <a:ln w="9525" cap="flat" cmpd="sng" algn="ctr">
            <a:solidFill>
              <a:srgbClr val="0078D4"/>
            </a:solidFill>
            <a:prstDash val="solid"/>
          </a:ln>
          <a:effectLst/>
        </p:spPr>
      </p:cxnSp>
      <p:sp>
        <p:nvSpPr>
          <p:cNvPr id="17" name="Rectangle 16">
            <a:extLst>
              <a:ext uri="{FF2B5EF4-FFF2-40B4-BE49-F238E27FC236}">
                <a16:creationId xmlns:a16="http://schemas.microsoft.com/office/drawing/2014/main" id="{6B1ABCFA-CEC8-B84C-A065-5B7D79715D01}"/>
              </a:ext>
            </a:extLst>
          </p:cNvPr>
          <p:cNvSpPr/>
          <p:nvPr userDrawn="1"/>
        </p:nvSpPr>
        <p:spPr bwMode="auto">
          <a:xfrm>
            <a:off x="5124255" y="1833939"/>
            <a:ext cx="1956839" cy="3702868"/>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FFF03C1-F4A7-8D49-B764-46931E162473}"/>
              </a:ext>
            </a:extLst>
          </p:cNvPr>
          <p:cNvSpPr/>
          <p:nvPr userDrawn="1"/>
        </p:nvSpPr>
        <p:spPr bwMode="auto">
          <a:xfrm>
            <a:off x="5124255" y="5516297"/>
            <a:ext cx="1956841" cy="4765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ctr"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sp>
        <p:nvSpPr>
          <p:cNvPr id="19" name="Rectangle 18">
            <a:extLst>
              <a:ext uri="{FF2B5EF4-FFF2-40B4-BE49-F238E27FC236}">
                <a16:creationId xmlns:a16="http://schemas.microsoft.com/office/drawing/2014/main" id="{F9039C2A-9713-E245-A0CC-88D547514150}"/>
              </a:ext>
            </a:extLst>
          </p:cNvPr>
          <p:cNvSpPr/>
          <p:nvPr userDrawn="1"/>
        </p:nvSpPr>
        <p:spPr bwMode="auto">
          <a:xfrm>
            <a:off x="5124254" y="1397617"/>
            <a:ext cx="1956839"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ctr"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21" name="Straight Connector 20" descr="Third item connector">
            <a:extLst>
              <a:ext uri="{FF2B5EF4-FFF2-40B4-BE49-F238E27FC236}">
                <a16:creationId xmlns:a16="http://schemas.microsoft.com/office/drawing/2014/main" id="{05A28F79-F068-2B4F-B3F0-C640BC7C62DD}"/>
              </a:ext>
            </a:extLst>
          </p:cNvPr>
          <p:cNvCxnSpPr/>
          <p:nvPr userDrawn="1"/>
        </p:nvCxnSpPr>
        <p:spPr>
          <a:xfrm flipH="1">
            <a:off x="5773568" y="2975274"/>
            <a:ext cx="605316" cy="0"/>
          </a:xfrm>
          <a:prstGeom prst="line">
            <a:avLst/>
          </a:prstGeom>
          <a:noFill/>
          <a:ln w="9525" cap="flat" cmpd="sng" algn="ctr">
            <a:solidFill>
              <a:srgbClr val="0078D4"/>
            </a:solidFill>
            <a:prstDash val="solid"/>
          </a:ln>
          <a:effectLst/>
        </p:spPr>
      </p:cxnSp>
      <p:sp>
        <p:nvSpPr>
          <p:cNvPr id="23" name="Rectangle 22">
            <a:extLst>
              <a:ext uri="{FF2B5EF4-FFF2-40B4-BE49-F238E27FC236}">
                <a16:creationId xmlns:a16="http://schemas.microsoft.com/office/drawing/2014/main" id="{36154671-B9FB-A34F-95A5-B298A7D8A6B2}"/>
              </a:ext>
            </a:extLst>
          </p:cNvPr>
          <p:cNvSpPr/>
          <p:nvPr userDrawn="1"/>
        </p:nvSpPr>
        <p:spPr bwMode="auto">
          <a:xfrm>
            <a:off x="2905128" y="1833938"/>
            <a:ext cx="1989843" cy="3696910"/>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7BB02208-35BE-BA44-8B5F-9F21ACAEAF92}"/>
              </a:ext>
            </a:extLst>
          </p:cNvPr>
          <p:cNvSpPr/>
          <p:nvPr userDrawn="1"/>
        </p:nvSpPr>
        <p:spPr bwMode="auto">
          <a:xfrm>
            <a:off x="2903797" y="5516475"/>
            <a:ext cx="1991186" cy="4571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ctr"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sp>
        <p:nvSpPr>
          <p:cNvPr id="25" name="Rectangle 24">
            <a:extLst>
              <a:ext uri="{FF2B5EF4-FFF2-40B4-BE49-F238E27FC236}">
                <a16:creationId xmlns:a16="http://schemas.microsoft.com/office/drawing/2014/main" id="{3C632B6D-2132-8549-AA64-B500EE62F60C}"/>
              </a:ext>
            </a:extLst>
          </p:cNvPr>
          <p:cNvSpPr/>
          <p:nvPr userDrawn="1"/>
        </p:nvSpPr>
        <p:spPr bwMode="auto">
          <a:xfrm>
            <a:off x="2903797" y="1398795"/>
            <a:ext cx="1991186"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ctr"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27" name="Straight Connector 26" descr="Second item divider">
            <a:extLst>
              <a:ext uri="{FF2B5EF4-FFF2-40B4-BE49-F238E27FC236}">
                <a16:creationId xmlns:a16="http://schemas.microsoft.com/office/drawing/2014/main" id="{4828356B-D503-5941-8AAF-E18AB246C73B}"/>
              </a:ext>
            </a:extLst>
          </p:cNvPr>
          <p:cNvCxnSpPr/>
          <p:nvPr userDrawn="1"/>
        </p:nvCxnSpPr>
        <p:spPr>
          <a:xfrm flipH="1">
            <a:off x="3588478" y="2975274"/>
            <a:ext cx="605316" cy="0"/>
          </a:xfrm>
          <a:prstGeom prst="line">
            <a:avLst/>
          </a:prstGeom>
          <a:noFill/>
          <a:ln w="9525" cap="flat" cmpd="sng" algn="ctr">
            <a:solidFill>
              <a:srgbClr val="0078D4"/>
            </a:solidFill>
            <a:prstDash val="solid"/>
          </a:ln>
          <a:effectLst/>
        </p:spPr>
      </p:cxnSp>
      <p:sp>
        <p:nvSpPr>
          <p:cNvPr id="29" name="Rectangle 28">
            <a:extLst>
              <a:ext uri="{FF2B5EF4-FFF2-40B4-BE49-F238E27FC236}">
                <a16:creationId xmlns:a16="http://schemas.microsoft.com/office/drawing/2014/main" id="{5F147FA7-20F0-8947-8758-9E45B162EC3F}"/>
              </a:ext>
            </a:extLst>
          </p:cNvPr>
          <p:cNvSpPr/>
          <p:nvPr userDrawn="1"/>
        </p:nvSpPr>
        <p:spPr bwMode="auto">
          <a:xfrm>
            <a:off x="9532464" y="1833938"/>
            <a:ext cx="1989843" cy="3696910"/>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EEE0B95A-5D36-E843-AB2C-949C8D055BCA}"/>
              </a:ext>
            </a:extLst>
          </p:cNvPr>
          <p:cNvSpPr/>
          <p:nvPr userDrawn="1"/>
        </p:nvSpPr>
        <p:spPr bwMode="auto">
          <a:xfrm>
            <a:off x="9532464" y="5514690"/>
            <a:ext cx="1989844" cy="4732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ctr"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sp>
        <p:nvSpPr>
          <p:cNvPr id="31" name="Rectangle 30">
            <a:extLst>
              <a:ext uri="{FF2B5EF4-FFF2-40B4-BE49-F238E27FC236}">
                <a16:creationId xmlns:a16="http://schemas.microsoft.com/office/drawing/2014/main" id="{09911CBD-C3AA-D740-ACA2-7A06CE9B734D}"/>
              </a:ext>
            </a:extLst>
          </p:cNvPr>
          <p:cNvSpPr/>
          <p:nvPr userDrawn="1"/>
        </p:nvSpPr>
        <p:spPr bwMode="auto">
          <a:xfrm>
            <a:off x="9531133" y="1398795"/>
            <a:ext cx="1991186"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ctr"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33" name="Straight Connector 32" descr="Firth item divider">
            <a:extLst>
              <a:ext uri="{FF2B5EF4-FFF2-40B4-BE49-F238E27FC236}">
                <a16:creationId xmlns:a16="http://schemas.microsoft.com/office/drawing/2014/main" id="{7D715759-B9D1-784E-A6F4-C5AFA699482B}"/>
              </a:ext>
            </a:extLst>
          </p:cNvPr>
          <p:cNvCxnSpPr/>
          <p:nvPr userDrawn="1"/>
        </p:nvCxnSpPr>
        <p:spPr>
          <a:xfrm flipH="1">
            <a:off x="10215813" y="2975274"/>
            <a:ext cx="605316" cy="0"/>
          </a:xfrm>
          <a:prstGeom prst="line">
            <a:avLst/>
          </a:prstGeom>
          <a:noFill/>
          <a:ln w="9525" cap="flat" cmpd="sng" algn="ctr">
            <a:solidFill>
              <a:srgbClr val="0078D4"/>
            </a:solidFill>
            <a:prstDash val="solid"/>
          </a:ln>
          <a:effectLst/>
        </p:spPr>
      </p:cxnSp>
      <p:sp>
        <p:nvSpPr>
          <p:cNvPr id="41" name="Picture Placeholder 40">
            <a:extLst>
              <a:ext uri="{FF2B5EF4-FFF2-40B4-BE49-F238E27FC236}">
                <a16:creationId xmlns:a16="http://schemas.microsoft.com/office/drawing/2014/main" id="{36F0C31C-8558-8E42-B33D-A3CD9C42F2C9}"/>
              </a:ext>
            </a:extLst>
          </p:cNvPr>
          <p:cNvSpPr>
            <a:spLocks noGrp="1"/>
          </p:cNvSpPr>
          <p:nvPr userDrawn="1">
            <p:ph type="pic" sz="quarter" idx="10" hasCustomPrompt="1"/>
          </p:nvPr>
        </p:nvSpPr>
        <p:spPr>
          <a:xfrm>
            <a:off x="1376513" y="2228829"/>
            <a:ext cx="604838" cy="57943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2" name="Picture Placeholder 40">
            <a:extLst>
              <a:ext uri="{FF2B5EF4-FFF2-40B4-BE49-F238E27FC236}">
                <a16:creationId xmlns:a16="http://schemas.microsoft.com/office/drawing/2014/main" id="{8DA9306E-D60C-9149-945B-12D34AFE7D8D}"/>
              </a:ext>
            </a:extLst>
          </p:cNvPr>
          <p:cNvSpPr>
            <a:spLocks noGrp="1"/>
          </p:cNvSpPr>
          <p:nvPr userDrawn="1">
            <p:ph type="pic" sz="quarter" idx="11" hasCustomPrompt="1"/>
          </p:nvPr>
        </p:nvSpPr>
        <p:spPr>
          <a:xfrm>
            <a:off x="3576915" y="2228829"/>
            <a:ext cx="604838" cy="57943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3" name="Picture Placeholder 40">
            <a:extLst>
              <a:ext uri="{FF2B5EF4-FFF2-40B4-BE49-F238E27FC236}">
                <a16:creationId xmlns:a16="http://schemas.microsoft.com/office/drawing/2014/main" id="{6E08B080-4C9E-A543-AE85-82C6662AC3BB}"/>
              </a:ext>
            </a:extLst>
          </p:cNvPr>
          <p:cNvSpPr>
            <a:spLocks noGrp="1"/>
          </p:cNvSpPr>
          <p:nvPr userDrawn="1">
            <p:ph type="pic" sz="quarter" idx="12" hasCustomPrompt="1"/>
          </p:nvPr>
        </p:nvSpPr>
        <p:spPr>
          <a:xfrm>
            <a:off x="5786577" y="2224805"/>
            <a:ext cx="604838" cy="57943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4" name="Picture Placeholder 40">
            <a:extLst>
              <a:ext uri="{FF2B5EF4-FFF2-40B4-BE49-F238E27FC236}">
                <a16:creationId xmlns:a16="http://schemas.microsoft.com/office/drawing/2014/main" id="{E4B1A817-EB9E-F24E-9F39-0E373E0E2AAC}"/>
              </a:ext>
            </a:extLst>
          </p:cNvPr>
          <p:cNvSpPr>
            <a:spLocks noGrp="1"/>
          </p:cNvSpPr>
          <p:nvPr userDrawn="1">
            <p:ph type="pic" sz="quarter" idx="13" hasCustomPrompt="1"/>
          </p:nvPr>
        </p:nvSpPr>
        <p:spPr>
          <a:xfrm>
            <a:off x="7986979" y="2224805"/>
            <a:ext cx="604838" cy="57943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5" name="Picture Placeholder 40">
            <a:extLst>
              <a:ext uri="{FF2B5EF4-FFF2-40B4-BE49-F238E27FC236}">
                <a16:creationId xmlns:a16="http://schemas.microsoft.com/office/drawing/2014/main" id="{0443C3C2-5FD6-EE4E-8133-41DFB233A830}"/>
              </a:ext>
            </a:extLst>
          </p:cNvPr>
          <p:cNvSpPr>
            <a:spLocks noGrp="1"/>
          </p:cNvSpPr>
          <p:nvPr userDrawn="1">
            <p:ph type="pic" sz="quarter" idx="14" hasCustomPrompt="1"/>
          </p:nvPr>
        </p:nvSpPr>
        <p:spPr>
          <a:xfrm>
            <a:off x="10214722" y="2228827"/>
            <a:ext cx="604838" cy="57943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8" name="Title 16">
            <a:extLst>
              <a:ext uri="{FF2B5EF4-FFF2-40B4-BE49-F238E27FC236}">
                <a16:creationId xmlns:a16="http://schemas.microsoft.com/office/drawing/2014/main" id="{4045CAFE-297F-1640-8CDF-EE2B166AD63F}"/>
              </a:ext>
            </a:extLst>
          </p:cNvPr>
          <p:cNvSpPr>
            <a:spLocks noGrp="1"/>
          </p:cNvSpPr>
          <p:nvPr userDrawn="1">
            <p:ph type="title" hasCustomPrompt="1"/>
          </p:nvPr>
        </p:nvSpPr>
        <p:spPr>
          <a:xfrm>
            <a:off x="588263" y="457200"/>
            <a:ext cx="10972800" cy="548640"/>
          </a:xfrm>
          <a:prstGeom prst="rect">
            <a:avLst/>
          </a:prstGeom>
        </p:spPr>
        <p:txBody>
          <a:bodyPr/>
          <a:lstStyle>
            <a:lvl1pPr>
              <a:defRPr/>
            </a:lvl1pPr>
          </a:lstStyle>
          <a:p>
            <a:r>
              <a:rPr lang="en-US"/>
              <a:t>Why Microsoft Services</a:t>
            </a:r>
          </a:p>
        </p:txBody>
      </p:sp>
      <p:sp>
        <p:nvSpPr>
          <p:cNvPr id="3" name="Text Placeholder 2">
            <a:extLst>
              <a:ext uri="{FF2B5EF4-FFF2-40B4-BE49-F238E27FC236}">
                <a16:creationId xmlns:a16="http://schemas.microsoft.com/office/drawing/2014/main" id="{3928D03A-761B-9D4C-8D5D-046FF1749735}"/>
              </a:ext>
            </a:extLst>
          </p:cNvPr>
          <p:cNvSpPr>
            <a:spLocks noGrp="1"/>
          </p:cNvSpPr>
          <p:nvPr userDrawn="1">
            <p:ph type="body" sz="quarter" idx="15" hasCustomPrompt="1"/>
          </p:nvPr>
        </p:nvSpPr>
        <p:spPr>
          <a:xfrm>
            <a:off x="683326" y="1416383"/>
            <a:ext cx="1974850" cy="389286"/>
          </a:xfrm>
          <a:prstGeom prst="rect">
            <a:avLst/>
          </a:prstGeom>
        </p:spPr>
        <p:txBody>
          <a:bodyPr/>
          <a:lstStyle>
            <a:lvl1pPr marL="0" indent="0" algn="ctr">
              <a:buNone/>
              <a:defRPr sz="2000">
                <a:solidFill>
                  <a:schemeClr val="bg1"/>
                </a:solidFill>
                <a:latin typeface="+mn-lt"/>
              </a:defRPr>
            </a:lvl1pPr>
            <a:lvl2pPr marL="228556" indent="0">
              <a:buNone/>
              <a:defRPr>
                <a:solidFill>
                  <a:schemeClr val="bg1"/>
                </a:solidFill>
                <a:latin typeface="+mn-lt"/>
              </a:defRPr>
            </a:lvl2pPr>
            <a:lvl3pPr marL="457112" indent="0">
              <a:buNone/>
              <a:defRPr>
                <a:solidFill>
                  <a:schemeClr val="bg1"/>
                </a:solidFill>
                <a:latin typeface="+mn-lt"/>
              </a:defRPr>
            </a:lvl3pPr>
            <a:lvl4pPr marL="661861" indent="0">
              <a:buNone/>
              <a:defRPr>
                <a:solidFill>
                  <a:schemeClr val="bg1"/>
                </a:solidFill>
                <a:latin typeface="+mn-lt"/>
              </a:defRPr>
            </a:lvl4pPr>
            <a:lvl5pPr marL="855499" indent="0">
              <a:buNone/>
              <a:defRPr>
                <a:solidFill>
                  <a:schemeClr val="bg1"/>
                </a:solidFill>
                <a:latin typeface="+mn-lt"/>
              </a:defRPr>
            </a:lvl5pPr>
          </a:lstStyle>
          <a:p>
            <a:pPr lvl="0"/>
            <a:r>
              <a:rPr lang="en-US"/>
              <a:t>Reason one</a:t>
            </a:r>
          </a:p>
        </p:txBody>
      </p:sp>
      <p:sp>
        <p:nvSpPr>
          <p:cNvPr id="35" name="Text Placeholder 34">
            <a:extLst>
              <a:ext uri="{FF2B5EF4-FFF2-40B4-BE49-F238E27FC236}">
                <a16:creationId xmlns:a16="http://schemas.microsoft.com/office/drawing/2014/main" id="{C9B1F0E5-FD8B-764C-8F5F-4FF3E7EE2279}"/>
              </a:ext>
            </a:extLst>
          </p:cNvPr>
          <p:cNvSpPr>
            <a:spLocks noGrp="1"/>
          </p:cNvSpPr>
          <p:nvPr userDrawn="1">
            <p:ph type="body" sz="quarter" idx="16" hasCustomPrompt="1"/>
          </p:nvPr>
        </p:nvSpPr>
        <p:spPr>
          <a:xfrm>
            <a:off x="936776" y="3117793"/>
            <a:ext cx="1484313" cy="2089150"/>
          </a:xfrm>
          <a:prstGeom prst="rect">
            <a:avLst/>
          </a:prstGeom>
        </p:spPr>
        <p:txBody>
          <a:bodyPr/>
          <a:lstStyle>
            <a:lvl1pPr marL="0" indent="0" algn="ctr">
              <a:buNone/>
              <a:defRPr sz="1600">
                <a:latin typeface="+mn-lt"/>
              </a:defRPr>
            </a:lvl1pPr>
            <a:lvl2pPr marL="228556" indent="0" algn="ctr">
              <a:buNone/>
              <a:defRPr>
                <a:latin typeface="+mn-lt"/>
              </a:defRPr>
            </a:lvl2pPr>
            <a:lvl3pPr marL="457112" indent="0" algn="ctr">
              <a:buNone/>
              <a:defRPr>
                <a:latin typeface="+mn-lt"/>
              </a:defRPr>
            </a:lvl3pPr>
            <a:lvl4pPr marL="661861" indent="0" algn="ctr">
              <a:buNone/>
              <a:defRPr>
                <a:latin typeface="+mn-lt"/>
              </a:defRPr>
            </a:lvl4pPr>
            <a:lvl5pPr marL="855499" indent="0" algn="ctr">
              <a:buNone/>
              <a:defRPr>
                <a:latin typeface="+mn-lt"/>
              </a:defRPr>
            </a:lvl5pPr>
          </a:lstStyle>
          <a:p>
            <a:pPr lvl="0"/>
            <a:r>
              <a:rPr lang="en-US"/>
              <a:t>Description of reason</a:t>
            </a:r>
          </a:p>
        </p:txBody>
      </p:sp>
      <p:sp>
        <p:nvSpPr>
          <p:cNvPr id="46" name="Text Placeholder 2">
            <a:extLst>
              <a:ext uri="{FF2B5EF4-FFF2-40B4-BE49-F238E27FC236}">
                <a16:creationId xmlns:a16="http://schemas.microsoft.com/office/drawing/2014/main" id="{3DC773C4-85A8-5445-AE41-C9233CE6F947}"/>
              </a:ext>
            </a:extLst>
          </p:cNvPr>
          <p:cNvSpPr>
            <a:spLocks noGrp="1"/>
          </p:cNvSpPr>
          <p:nvPr userDrawn="1">
            <p:ph type="body" sz="quarter" idx="17" hasCustomPrompt="1"/>
          </p:nvPr>
        </p:nvSpPr>
        <p:spPr>
          <a:xfrm>
            <a:off x="2903783" y="1416383"/>
            <a:ext cx="1974850" cy="389286"/>
          </a:xfrm>
          <a:prstGeom prst="rect">
            <a:avLst/>
          </a:prstGeom>
        </p:spPr>
        <p:txBody>
          <a:bodyPr/>
          <a:lstStyle>
            <a:lvl1pPr marL="0" indent="0" algn="ctr">
              <a:buNone/>
              <a:defRPr sz="2000">
                <a:solidFill>
                  <a:schemeClr val="bg1"/>
                </a:solidFill>
                <a:latin typeface="+mn-lt"/>
              </a:defRPr>
            </a:lvl1pPr>
            <a:lvl2pPr marL="228556" indent="0">
              <a:buNone/>
              <a:defRPr>
                <a:solidFill>
                  <a:schemeClr val="bg1"/>
                </a:solidFill>
                <a:latin typeface="+mn-lt"/>
              </a:defRPr>
            </a:lvl2pPr>
            <a:lvl3pPr marL="457112" indent="0">
              <a:buNone/>
              <a:defRPr>
                <a:solidFill>
                  <a:schemeClr val="bg1"/>
                </a:solidFill>
                <a:latin typeface="+mn-lt"/>
              </a:defRPr>
            </a:lvl3pPr>
            <a:lvl4pPr marL="661861" indent="0">
              <a:buNone/>
              <a:defRPr>
                <a:solidFill>
                  <a:schemeClr val="bg1"/>
                </a:solidFill>
                <a:latin typeface="+mn-lt"/>
              </a:defRPr>
            </a:lvl4pPr>
            <a:lvl5pPr marL="855499" indent="0">
              <a:buNone/>
              <a:defRPr>
                <a:solidFill>
                  <a:schemeClr val="bg1"/>
                </a:solidFill>
                <a:latin typeface="+mn-lt"/>
              </a:defRPr>
            </a:lvl5pPr>
          </a:lstStyle>
          <a:p>
            <a:pPr lvl="0"/>
            <a:r>
              <a:rPr lang="en-US"/>
              <a:t>Reason two</a:t>
            </a:r>
          </a:p>
        </p:txBody>
      </p:sp>
      <p:sp>
        <p:nvSpPr>
          <p:cNvPr id="47" name="Text Placeholder 34">
            <a:extLst>
              <a:ext uri="{FF2B5EF4-FFF2-40B4-BE49-F238E27FC236}">
                <a16:creationId xmlns:a16="http://schemas.microsoft.com/office/drawing/2014/main" id="{9D6552FE-4D98-3D44-AEE1-1A1E2B16A1B7}"/>
              </a:ext>
            </a:extLst>
          </p:cNvPr>
          <p:cNvSpPr>
            <a:spLocks noGrp="1"/>
          </p:cNvSpPr>
          <p:nvPr userDrawn="1">
            <p:ph type="body" sz="quarter" idx="18" hasCustomPrompt="1"/>
          </p:nvPr>
        </p:nvSpPr>
        <p:spPr>
          <a:xfrm>
            <a:off x="3157233" y="3117793"/>
            <a:ext cx="1484313" cy="2089150"/>
          </a:xfrm>
          <a:prstGeom prst="rect">
            <a:avLst/>
          </a:prstGeom>
        </p:spPr>
        <p:txBody>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latin typeface="+mn-lt"/>
              </a:defRPr>
            </a:lvl1pPr>
            <a:lvl2pPr marL="228556" indent="0" algn="ctr">
              <a:buNone/>
              <a:defRPr>
                <a:latin typeface="+mn-lt"/>
              </a:defRPr>
            </a:lvl2pPr>
            <a:lvl3pPr marL="457112" indent="0" algn="ctr">
              <a:buNone/>
              <a:defRPr>
                <a:latin typeface="+mn-lt"/>
              </a:defRPr>
            </a:lvl3pPr>
            <a:lvl4pPr marL="661861" indent="0" algn="ctr">
              <a:buNone/>
              <a:defRPr>
                <a:latin typeface="+mn-lt"/>
              </a:defRPr>
            </a:lvl4pPr>
            <a:lvl5pPr marL="855499" indent="0" algn="ctr">
              <a:buNone/>
              <a:defRPr>
                <a:latin typeface="+mn-lt"/>
              </a:defRPr>
            </a:lvl5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
        <p:nvSpPr>
          <p:cNvPr id="48" name="Text Placeholder 2">
            <a:extLst>
              <a:ext uri="{FF2B5EF4-FFF2-40B4-BE49-F238E27FC236}">
                <a16:creationId xmlns:a16="http://schemas.microsoft.com/office/drawing/2014/main" id="{5F780F7F-5840-FD47-B1A2-184A316CC7C3}"/>
              </a:ext>
            </a:extLst>
          </p:cNvPr>
          <p:cNvSpPr>
            <a:spLocks noGrp="1"/>
          </p:cNvSpPr>
          <p:nvPr userDrawn="1">
            <p:ph type="body" sz="quarter" idx="19" hasCustomPrompt="1"/>
          </p:nvPr>
        </p:nvSpPr>
        <p:spPr>
          <a:xfrm>
            <a:off x="5107354" y="1416383"/>
            <a:ext cx="1974850" cy="389286"/>
          </a:xfrm>
          <a:prstGeom prst="rect">
            <a:avLst/>
          </a:prstGeom>
        </p:spPr>
        <p:txBody>
          <a:bodyPr/>
          <a:lstStyle>
            <a:lvl1pPr marL="0" indent="0" algn="ctr">
              <a:buNone/>
              <a:defRPr sz="2000">
                <a:solidFill>
                  <a:schemeClr val="bg1"/>
                </a:solidFill>
                <a:latin typeface="+mn-lt"/>
              </a:defRPr>
            </a:lvl1pPr>
            <a:lvl2pPr marL="228556" indent="0">
              <a:buNone/>
              <a:defRPr>
                <a:solidFill>
                  <a:schemeClr val="bg1"/>
                </a:solidFill>
                <a:latin typeface="+mn-lt"/>
              </a:defRPr>
            </a:lvl2pPr>
            <a:lvl3pPr marL="457112" indent="0">
              <a:buNone/>
              <a:defRPr>
                <a:solidFill>
                  <a:schemeClr val="bg1"/>
                </a:solidFill>
                <a:latin typeface="+mn-lt"/>
              </a:defRPr>
            </a:lvl3pPr>
            <a:lvl4pPr marL="661861" indent="0">
              <a:buNone/>
              <a:defRPr>
                <a:solidFill>
                  <a:schemeClr val="bg1"/>
                </a:solidFill>
                <a:latin typeface="+mn-lt"/>
              </a:defRPr>
            </a:lvl4pPr>
            <a:lvl5pPr marL="855499" indent="0">
              <a:buNone/>
              <a:defRPr>
                <a:solidFill>
                  <a:schemeClr val="bg1"/>
                </a:solidFill>
                <a:latin typeface="+mn-lt"/>
              </a:defRPr>
            </a:lvl5pPr>
          </a:lstStyle>
          <a:p>
            <a:pPr lvl="0"/>
            <a:r>
              <a:rPr lang="en-US"/>
              <a:t>Reason three</a:t>
            </a:r>
          </a:p>
        </p:txBody>
      </p:sp>
      <p:sp>
        <p:nvSpPr>
          <p:cNvPr id="49" name="Text Placeholder 34">
            <a:extLst>
              <a:ext uri="{FF2B5EF4-FFF2-40B4-BE49-F238E27FC236}">
                <a16:creationId xmlns:a16="http://schemas.microsoft.com/office/drawing/2014/main" id="{D95E11AD-FEAA-D442-9361-5008594CC7A4}"/>
              </a:ext>
            </a:extLst>
          </p:cNvPr>
          <p:cNvSpPr>
            <a:spLocks noGrp="1"/>
          </p:cNvSpPr>
          <p:nvPr userDrawn="1">
            <p:ph type="body" sz="quarter" idx="20" hasCustomPrompt="1"/>
          </p:nvPr>
        </p:nvSpPr>
        <p:spPr>
          <a:xfrm>
            <a:off x="5360804" y="3117793"/>
            <a:ext cx="1484313" cy="2089150"/>
          </a:xfrm>
          <a:prstGeom prst="rect">
            <a:avLst/>
          </a:prstGeom>
        </p:spPr>
        <p:txBody>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latin typeface="+mn-lt"/>
              </a:defRPr>
            </a:lvl1pPr>
            <a:lvl2pPr marL="228556" indent="0" algn="ctr">
              <a:buNone/>
              <a:defRPr>
                <a:latin typeface="+mn-lt"/>
              </a:defRPr>
            </a:lvl2pPr>
            <a:lvl3pPr marL="457112" indent="0" algn="ctr">
              <a:buNone/>
              <a:defRPr>
                <a:latin typeface="+mn-lt"/>
              </a:defRPr>
            </a:lvl3pPr>
            <a:lvl4pPr marL="661861" indent="0" algn="ctr">
              <a:buNone/>
              <a:defRPr>
                <a:latin typeface="+mn-lt"/>
              </a:defRPr>
            </a:lvl4pPr>
            <a:lvl5pPr marL="855499" indent="0" algn="ctr">
              <a:buNone/>
              <a:defRPr>
                <a:latin typeface="+mn-lt"/>
              </a:defRPr>
            </a:lvl5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
        <p:nvSpPr>
          <p:cNvPr id="50" name="Text Placeholder 2">
            <a:extLst>
              <a:ext uri="{FF2B5EF4-FFF2-40B4-BE49-F238E27FC236}">
                <a16:creationId xmlns:a16="http://schemas.microsoft.com/office/drawing/2014/main" id="{B11E54F0-1894-6F4E-B204-356AD4E3388F}"/>
              </a:ext>
            </a:extLst>
          </p:cNvPr>
          <p:cNvSpPr>
            <a:spLocks noGrp="1"/>
          </p:cNvSpPr>
          <p:nvPr userDrawn="1">
            <p:ph type="body" sz="quarter" idx="21" hasCustomPrompt="1"/>
          </p:nvPr>
        </p:nvSpPr>
        <p:spPr>
          <a:xfrm>
            <a:off x="7290408" y="1416382"/>
            <a:ext cx="1974850" cy="412881"/>
          </a:xfrm>
          <a:prstGeom prst="rect">
            <a:avLst/>
          </a:prstGeom>
        </p:spPr>
        <p:txBody>
          <a:bodyPr/>
          <a:lstStyle>
            <a:lvl1pPr marL="0" indent="0" algn="ctr">
              <a:buNone/>
              <a:defRPr sz="2000">
                <a:solidFill>
                  <a:schemeClr val="bg1"/>
                </a:solidFill>
                <a:latin typeface="+mn-lt"/>
              </a:defRPr>
            </a:lvl1pPr>
            <a:lvl2pPr marL="228556" indent="0">
              <a:buNone/>
              <a:defRPr>
                <a:solidFill>
                  <a:schemeClr val="bg1"/>
                </a:solidFill>
                <a:latin typeface="+mn-lt"/>
              </a:defRPr>
            </a:lvl2pPr>
            <a:lvl3pPr marL="457112" indent="0">
              <a:buNone/>
              <a:defRPr>
                <a:solidFill>
                  <a:schemeClr val="bg1"/>
                </a:solidFill>
                <a:latin typeface="+mn-lt"/>
              </a:defRPr>
            </a:lvl3pPr>
            <a:lvl4pPr marL="661861" indent="0">
              <a:buNone/>
              <a:defRPr>
                <a:solidFill>
                  <a:schemeClr val="bg1"/>
                </a:solidFill>
                <a:latin typeface="+mn-lt"/>
              </a:defRPr>
            </a:lvl4pPr>
            <a:lvl5pPr marL="855499" indent="0">
              <a:buNone/>
              <a:defRPr>
                <a:solidFill>
                  <a:schemeClr val="bg1"/>
                </a:solidFill>
                <a:latin typeface="+mn-lt"/>
              </a:defRPr>
            </a:lvl5pPr>
          </a:lstStyle>
          <a:p>
            <a:pPr lvl="0"/>
            <a:r>
              <a:rPr lang="en-US"/>
              <a:t>Reason four</a:t>
            </a:r>
          </a:p>
        </p:txBody>
      </p:sp>
      <p:sp>
        <p:nvSpPr>
          <p:cNvPr id="51" name="Text Placeholder 34">
            <a:extLst>
              <a:ext uri="{FF2B5EF4-FFF2-40B4-BE49-F238E27FC236}">
                <a16:creationId xmlns:a16="http://schemas.microsoft.com/office/drawing/2014/main" id="{12B2EF08-01EB-5249-A163-DDD65B9C0B9C}"/>
              </a:ext>
            </a:extLst>
          </p:cNvPr>
          <p:cNvSpPr>
            <a:spLocks noGrp="1"/>
          </p:cNvSpPr>
          <p:nvPr userDrawn="1">
            <p:ph type="body" sz="quarter" idx="22" hasCustomPrompt="1"/>
          </p:nvPr>
        </p:nvSpPr>
        <p:spPr>
          <a:xfrm>
            <a:off x="7554528" y="3117794"/>
            <a:ext cx="1484313" cy="2089150"/>
          </a:xfrm>
          <a:prstGeom prst="rect">
            <a:avLst/>
          </a:prstGeom>
        </p:spPr>
        <p:txBody>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latin typeface="+mn-lt"/>
              </a:defRPr>
            </a:lvl1pPr>
            <a:lvl2pPr marL="228556" indent="0" algn="ctr">
              <a:buNone/>
              <a:defRPr>
                <a:latin typeface="+mn-lt"/>
              </a:defRPr>
            </a:lvl2pPr>
            <a:lvl3pPr marL="457112" indent="0" algn="ctr">
              <a:buNone/>
              <a:defRPr>
                <a:latin typeface="+mn-lt"/>
              </a:defRPr>
            </a:lvl3pPr>
            <a:lvl4pPr marL="661861" indent="0" algn="ctr">
              <a:buNone/>
              <a:defRPr>
                <a:latin typeface="+mn-lt"/>
              </a:defRPr>
            </a:lvl4pPr>
            <a:lvl5pPr marL="855499" indent="0" algn="ctr">
              <a:buNone/>
              <a:defRPr>
                <a:latin typeface="+mn-lt"/>
              </a:defRPr>
            </a:lvl5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
        <p:nvSpPr>
          <p:cNvPr id="52" name="Text Placeholder 2">
            <a:extLst>
              <a:ext uri="{FF2B5EF4-FFF2-40B4-BE49-F238E27FC236}">
                <a16:creationId xmlns:a16="http://schemas.microsoft.com/office/drawing/2014/main" id="{4E4958C7-3847-3748-9514-207863F84CD7}"/>
              </a:ext>
            </a:extLst>
          </p:cNvPr>
          <p:cNvSpPr>
            <a:spLocks noGrp="1"/>
          </p:cNvSpPr>
          <p:nvPr userDrawn="1">
            <p:ph type="body" sz="quarter" idx="23" hasCustomPrompt="1"/>
          </p:nvPr>
        </p:nvSpPr>
        <p:spPr>
          <a:xfrm>
            <a:off x="9539301" y="1394119"/>
            <a:ext cx="1974850" cy="389286"/>
          </a:xfrm>
          <a:prstGeom prst="rect">
            <a:avLst/>
          </a:prstGeom>
        </p:spPr>
        <p:txBody>
          <a:bodyPr/>
          <a:lstStyle>
            <a:lvl1pPr marL="0" indent="0" algn="ctr">
              <a:buNone/>
              <a:defRPr sz="2000">
                <a:solidFill>
                  <a:schemeClr val="bg1"/>
                </a:solidFill>
                <a:latin typeface="+mn-lt"/>
              </a:defRPr>
            </a:lvl1pPr>
            <a:lvl2pPr marL="228556" indent="0">
              <a:buNone/>
              <a:defRPr>
                <a:solidFill>
                  <a:schemeClr val="bg1"/>
                </a:solidFill>
                <a:latin typeface="+mn-lt"/>
              </a:defRPr>
            </a:lvl2pPr>
            <a:lvl3pPr marL="457112" indent="0">
              <a:buNone/>
              <a:defRPr>
                <a:solidFill>
                  <a:schemeClr val="bg1"/>
                </a:solidFill>
                <a:latin typeface="+mn-lt"/>
              </a:defRPr>
            </a:lvl3pPr>
            <a:lvl4pPr marL="661861" indent="0">
              <a:buNone/>
              <a:defRPr>
                <a:solidFill>
                  <a:schemeClr val="bg1"/>
                </a:solidFill>
                <a:latin typeface="+mn-lt"/>
              </a:defRPr>
            </a:lvl4pPr>
            <a:lvl5pPr marL="855499" indent="0">
              <a:buNone/>
              <a:defRPr>
                <a:solidFill>
                  <a:schemeClr val="bg1"/>
                </a:solidFill>
                <a:latin typeface="+mn-lt"/>
              </a:defRPr>
            </a:lvl5pPr>
          </a:lstStyle>
          <a:p>
            <a:pPr lvl="0"/>
            <a:r>
              <a:rPr lang="en-US"/>
              <a:t>Reason five</a:t>
            </a:r>
          </a:p>
        </p:txBody>
      </p:sp>
      <p:sp>
        <p:nvSpPr>
          <p:cNvPr id="53" name="Text Placeholder 34">
            <a:extLst>
              <a:ext uri="{FF2B5EF4-FFF2-40B4-BE49-F238E27FC236}">
                <a16:creationId xmlns:a16="http://schemas.microsoft.com/office/drawing/2014/main" id="{0A96B19F-5582-534C-A46D-279D23F7D7B6}"/>
              </a:ext>
            </a:extLst>
          </p:cNvPr>
          <p:cNvSpPr>
            <a:spLocks noGrp="1"/>
          </p:cNvSpPr>
          <p:nvPr userDrawn="1">
            <p:ph type="body" sz="quarter" idx="24" hasCustomPrompt="1"/>
          </p:nvPr>
        </p:nvSpPr>
        <p:spPr>
          <a:xfrm>
            <a:off x="9784570" y="3115457"/>
            <a:ext cx="1484313" cy="2089150"/>
          </a:xfrm>
          <a:prstGeom prst="rect">
            <a:avLst/>
          </a:prstGeom>
        </p:spPr>
        <p:txBody>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latin typeface="+mn-lt"/>
              </a:defRPr>
            </a:lvl1pPr>
            <a:lvl2pPr marL="228556" indent="0" algn="ctr">
              <a:buNone/>
              <a:defRPr>
                <a:latin typeface="+mn-lt"/>
              </a:defRPr>
            </a:lvl2pPr>
            <a:lvl3pPr marL="457112" indent="0" algn="ctr">
              <a:buNone/>
              <a:defRPr>
                <a:latin typeface="+mn-lt"/>
              </a:defRPr>
            </a:lvl3pPr>
            <a:lvl4pPr marL="661861" indent="0" algn="ctr">
              <a:buNone/>
              <a:defRPr>
                <a:latin typeface="+mn-lt"/>
              </a:defRPr>
            </a:lvl4pPr>
            <a:lvl5pPr marL="855499" indent="0" algn="ctr">
              <a:buNone/>
              <a:defRPr>
                <a:latin typeface="+mn-lt"/>
              </a:defRPr>
            </a:lvl5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Tree>
    <p:extLst>
      <p:ext uri="{BB962C8B-B14F-4D97-AF65-F5344CB8AC3E}">
        <p14:creationId xmlns:p14="http://schemas.microsoft.com/office/powerpoint/2010/main" val="961900639"/>
      </p:ext>
    </p:extLst>
  </p:cSld>
  <p:clrMapOvr>
    <a:masterClrMapping/>
  </p:clrMapOvr>
  <p:transition>
    <p:fade/>
  </p:transition>
  <p:extLst>
    <p:ext uri="{DCECCB84-F9BA-43D5-87BE-67443E8EF086}">
      <p15:sldGuideLst xmlns:p15="http://schemas.microsoft.com/office/powerpoint/2012/main">
        <p15:guide id="1" orient="horz" pos="1152">
          <p15:clr>
            <a:srgbClr val="FBAE4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Why MS Services 4">
    <p:spTree>
      <p:nvGrpSpPr>
        <p:cNvPr id="1" name=""/>
        <p:cNvGrpSpPr/>
        <p:nvPr/>
      </p:nvGrpSpPr>
      <p:grpSpPr>
        <a:xfrm>
          <a:off x="0" y="0"/>
          <a:ext cx="0" cy="0"/>
          <a:chOff x="0" y="0"/>
          <a:chExt cx="0" cy="0"/>
        </a:xfrm>
      </p:grpSpPr>
      <p:sp>
        <p:nvSpPr>
          <p:cNvPr id="117" name="Title 3">
            <a:extLst>
              <a:ext uri="{FF2B5EF4-FFF2-40B4-BE49-F238E27FC236}">
                <a16:creationId xmlns:a16="http://schemas.microsoft.com/office/drawing/2014/main" id="{98C126E4-D61E-4F75-B6C5-E835546D7D00}"/>
              </a:ext>
            </a:extLst>
          </p:cNvPr>
          <p:cNvSpPr txBox="1">
            <a:spLocks/>
          </p:cNvSpPr>
          <p:nvPr userDrawn="1"/>
        </p:nvSpPr>
        <p:spPr>
          <a:xfrm>
            <a:off x="2026996" y="1745567"/>
            <a:ext cx="8074904" cy="3372690"/>
          </a:xfrm>
          <a:prstGeom prst="rect">
            <a:avLst/>
          </a:prstGeom>
          <a:solidFill>
            <a:srgbClr val="0072C6">
              <a:alpha val="75000"/>
            </a:srgbClr>
          </a:solidFill>
        </p:spPr>
        <p:txBody>
          <a:bodyPr vert="horz" wrap="square" lIns="456951" tIns="182780" rIns="456951" bIns="274171" rtlCol="0" anchor="ctr" anchorCtr="0">
            <a:noAutofit/>
          </a:bodyPr>
          <a:lstStyle>
            <a:lvl1pPr marL="0" algn="l" defTabSz="1088105" rtl="0" eaLnBrk="1" latinLnBrk="0" hangingPunct="1">
              <a:lnSpc>
                <a:spcPct val="90000"/>
              </a:lnSpc>
              <a:spcBef>
                <a:spcPct val="0"/>
              </a:spcBef>
              <a:buNone/>
              <a:defRPr lang="en-US" sz="4800" kern="1200" spc="-58" baseline="0">
                <a:solidFill>
                  <a:schemeClr val="bg2"/>
                </a:solidFill>
                <a:latin typeface="Segoe UI Light" pitchFamily="34" charset="0"/>
                <a:ea typeface="Segoe UI" pitchFamily="34" charset="0"/>
                <a:cs typeface="Segoe UI" pitchFamily="34" charset="0"/>
              </a:defRPr>
            </a:lvl1pPr>
          </a:lstStyle>
          <a:p>
            <a:pPr marL="0" marR="0" lvl="0" indent="0" algn="l" defTabSz="1087896" rtl="0" eaLnBrk="1" fontAlgn="auto" latinLnBrk="0" hangingPunct="1">
              <a:lnSpc>
                <a:spcPct val="90000"/>
              </a:lnSpc>
              <a:spcBef>
                <a:spcPts val="1799"/>
              </a:spcBef>
              <a:spcAft>
                <a:spcPts val="0"/>
              </a:spcAft>
              <a:buClrTx/>
              <a:buSzTx/>
              <a:buFontTx/>
              <a:buNone/>
              <a:tabLst/>
              <a:defRPr/>
            </a:pPr>
            <a:endParaRPr kumimoji="0" lang="en-GB" sz="4800" b="0" i="0" u="none" strike="noStrike" kern="1200" cap="none" spc="-98" normalizeH="0" baseline="0" noProof="0">
              <a:ln>
                <a:noFill/>
              </a:ln>
              <a:gradFill>
                <a:gsLst>
                  <a:gs pos="5833">
                    <a:srgbClr val="FFFFFF"/>
                  </a:gs>
                  <a:gs pos="18000">
                    <a:srgbClr val="FFFFFF"/>
                  </a:gs>
                </a:gsLst>
                <a:lin ang="5400000" scaled="0"/>
              </a:gradFill>
              <a:effectLst/>
              <a:uLnTx/>
              <a:uFillTx/>
              <a:latin typeface="Segoe UI Light" pitchFamily="34" charset="0"/>
              <a:cs typeface="Segoe UI" pitchFamily="34" charset="0"/>
            </a:endParaRPr>
          </a:p>
        </p:txBody>
      </p:sp>
      <p:sp>
        <p:nvSpPr>
          <p:cNvPr id="118" name="Text Placeholder 2">
            <a:extLst>
              <a:ext uri="{FF2B5EF4-FFF2-40B4-BE49-F238E27FC236}">
                <a16:creationId xmlns:a16="http://schemas.microsoft.com/office/drawing/2014/main" id="{20A04AD9-A3E3-446E-AB11-E00132E83A71}"/>
              </a:ext>
            </a:extLst>
          </p:cNvPr>
          <p:cNvSpPr txBox="1">
            <a:spLocks/>
          </p:cNvSpPr>
          <p:nvPr userDrawn="1"/>
        </p:nvSpPr>
        <p:spPr>
          <a:xfrm>
            <a:off x="2038210" y="1743744"/>
            <a:ext cx="8057455" cy="3364645"/>
          </a:xfrm>
          <a:prstGeom prst="rect">
            <a:avLst/>
          </a:prstGeom>
        </p:spPr>
        <p:txBody>
          <a:bodyPr lIns="274281" tIns="274281" rIns="274281" bIns="274281"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400" b="0" kern="1200" cap="none" baseline="0" dirty="0">
                <a:solidFill>
                  <a:schemeClr val="bg1"/>
                </a:solidFill>
                <a:latin typeface="Segoe UI Light" panose="020B0502040204020203" pitchFamily="34" charset="0"/>
                <a:ea typeface="+mj-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4000" b="0" i="0" u="none" strike="noStrike" kern="1200" cap="none" spc="0" normalizeH="0" baseline="0" noProof="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1" name="Text Placeholder 10">
            <a:extLst>
              <a:ext uri="{FF2B5EF4-FFF2-40B4-BE49-F238E27FC236}">
                <a16:creationId xmlns:a16="http://schemas.microsoft.com/office/drawing/2014/main" id="{CFC4E317-0CAC-47E8-91FA-7E667F70E5F7}"/>
              </a:ext>
            </a:extLst>
          </p:cNvPr>
          <p:cNvSpPr>
            <a:spLocks noGrp="1"/>
          </p:cNvSpPr>
          <p:nvPr>
            <p:ph type="body" sz="quarter" idx="10" hasCustomPrompt="1"/>
          </p:nvPr>
        </p:nvSpPr>
        <p:spPr>
          <a:xfrm>
            <a:off x="2027239" y="3121645"/>
            <a:ext cx="8067675" cy="615553"/>
          </a:xfrm>
          <a:prstGeom prst="rect">
            <a:avLst/>
          </a:prstGeom>
        </p:spPr>
        <p:txBody>
          <a:bodyPr anchor="ctr" anchorCtr="0"/>
          <a:lstStyle>
            <a:lvl1pPr marL="0" indent="0" algn="ctr">
              <a:buNone/>
              <a:defRPr sz="4000">
                <a:solidFill>
                  <a:schemeClr val="bg1"/>
                </a:solidFill>
                <a:latin typeface="Segoe UI Light" panose="020B0502040204020203" pitchFamily="34" charset="0"/>
                <a:cs typeface="Segoe UI Light" panose="020B0502040204020203" pitchFamily="34" charset="0"/>
              </a:defRPr>
            </a:lvl1pPr>
          </a:lstStyle>
          <a:p>
            <a:pPr lvl="0"/>
            <a:r>
              <a:rPr lang="en-US"/>
              <a:t>Microsoft Services can help enterprises deliver the value of Microsoft Office 365 rapidly by providing key technical and project management resources. </a:t>
            </a:r>
          </a:p>
        </p:txBody>
      </p:sp>
    </p:spTree>
    <p:extLst>
      <p:ext uri="{BB962C8B-B14F-4D97-AF65-F5344CB8AC3E}">
        <p14:creationId xmlns:p14="http://schemas.microsoft.com/office/powerpoint/2010/main" val="3479914401"/>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Customer example 1">
    <p:spTree>
      <p:nvGrpSpPr>
        <p:cNvPr id="1" name=""/>
        <p:cNvGrpSpPr/>
        <p:nvPr/>
      </p:nvGrpSpPr>
      <p:grpSpPr>
        <a:xfrm>
          <a:off x="0" y="0"/>
          <a:ext cx="0" cy="0"/>
          <a:chOff x="0" y="0"/>
          <a:chExt cx="0" cy="0"/>
        </a:xfrm>
      </p:grpSpPr>
      <p:sp>
        <p:nvSpPr>
          <p:cNvPr id="3" name="TextBox 2" descr="third content box">
            <a:extLst>
              <a:ext uri="{FF2B5EF4-FFF2-40B4-BE49-F238E27FC236}">
                <a16:creationId xmlns:a16="http://schemas.microsoft.com/office/drawing/2014/main" id="{C63162B1-BC67-496A-9406-4696E270D8BF}"/>
              </a:ext>
            </a:extLst>
          </p:cNvPr>
          <p:cNvSpPr txBox="1"/>
          <p:nvPr userDrawn="1"/>
        </p:nvSpPr>
        <p:spPr>
          <a:xfrm>
            <a:off x="7675231" y="3632682"/>
            <a:ext cx="1836011" cy="307777"/>
          </a:xfrm>
          <a:prstGeom prst="rect">
            <a:avLst/>
          </a:prstGeom>
          <a:noFill/>
          <a:ln w="38100">
            <a:solidFill>
              <a:srgbClr val="737373"/>
            </a:solidFill>
          </a:ln>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9" name="TextBox 8" descr="fourth content box">
            <a:extLst>
              <a:ext uri="{FF2B5EF4-FFF2-40B4-BE49-F238E27FC236}">
                <a16:creationId xmlns:a16="http://schemas.microsoft.com/office/drawing/2014/main" id="{F45521BA-883E-400C-9F07-D66CD9D7DB07}"/>
              </a:ext>
            </a:extLst>
          </p:cNvPr>
          <p:cNvSpPr txBox="1"/>
          <p:nvPr userDrawn="1"/>
        </p:nvSpPr>
        <p:spPr>
          <a:xfrm>
            <a:off x="9748301" y="3638033"/>
            <a:ext cx="1836011" cy="307777"/>
          </a:xfrm>
          <a:prstGeom prst="rect">
            <a:avLst/>
          </a:prstGeom>
          <a:noFill/>
          <a:ln w="38100">
            <a:solidFill>
              <a:srgbClr val="737373"/>
            </a:solidFill>
          </a:ln>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 name="TextBox 9" descr="first content box">
            <a:extLst>
              <a:ext uri="{FF2B5EF4-FFF2-40B4-BE49-F238E27FC236}">
                <a16:creationId xmlns:a16="http://schemas.microsoft.com/office/drawing/2014/main" id="{F16BDB4E-43DF-497B-9111-6FBC1995EFBC}"/>
              </a:ext>
            </a:extLst>
          </p:cNvPr>
          <p:cNvSpPr txBox="1"/>
          <p:nvPr userDrawn="1"/>
        </p:nvSpPr>
        <p:spPr>
          <a:xfrm>
            <a:off x="7663224" y="683707"/>
            <a:ext cx="1836011" cy="307777"/>
          </a:xfrm>
          <a:prstGeom prst="rect">
            <a:avLst/>
          </a:prstGeom>
          <a:noFill/>
          <a:ln w="38100">
            <a:solidFill>
              <a:srgbClr val="737373"/>
            </a:solidFill>
          </a:ln>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1" name="TextBox 10" descr="Second content box">
            <a:extLst>
              <a:ext uri="{FF2B5EF4-FFF2-40B4-BE49-F238E27FC236}">
                <a16:creationId xmlns:a16="http://schemas.microsoft.com/office/drawing/2014/main" id="{28761119-70FE-490B-8379-43C72A1A67DD}"/>
              </a:ext>
            </a:extLst>
          </p:cNvPr>
          <p:cNvSpPr txBox="1"/>
          <p:nvPr userDrawn="1"/>
        </p:nvSpPr>
        <p:spPr>
          <a:xfrm>
            <a:off x="9748301" y="686686"/>
            <a:ext cx="1836011" cy="307777"/>
          </a:xfrm>
          <a:prstGeom prst="rect">
            <a:avLst/>
          </a:prstGeom>
          <a:noFill/>
          <a:ln w="38100">
            <a:solidFill>
              <a:srgbClr val="737373"/>
            </a:solidFill>
          </a:ln>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F904880C-0C73-479F-B037-A3BB445EDCD5}"/>
              </a:ext>
            </a:extLst>
          </p:cNvPr>
          <p:cNvSpPr/>
          <p:nvPr userDrawn="1"/>
        </p:nvSpPr>
        <p:spPr bwMode="auto">
          <a:xfrm>
            <a:off x="7687236" y="1300929"/>
            <a:ext cx="1811999" cy="20045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2A599745-1012-4179-8B0D-BEF94E90AF2A}"/>
              </a:ext>
            </a:extLst>
          </p:cNvPr>
          <p:cNvSpPr/>
          <p:nvPr userDrawn="1"/>
        </p:nvSpPr>
        <p:spPr bwMode="auto">
          <a:xfrm>
            <a:off x="9748301" y="1308917"/>
            <a:ext cx="1811999" cy="20045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B77D0A7D-6628-4AE4-AF80-C3BE45006745}"/>
              </a:ext>
            </a:extLst>
          </p:cNvPr>
          <p:cNvSpPr/>
          <p:nvPr userDrawn="1"/>
        </p:nvSpPr>
        <p:spPr bwMode="auto">
          <a:xfrm>
            <a:off x="7687236" y="3646022"/>
            <a:ext cx="1811999" cy="576447"/>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defTabSz="93229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gear" title="Icon of a gear surrounded by a circle with lines of varying length">
            <a:extLst>
              <a:ext uri="{FF2B5EF4-FFF2-40B4-BE49-F238E27FC236}">
                <a16:creationId xmlns:a16="http://schemas.microsoft.com/office/drawing/2014/main" id="{C6602155-0115-4296-B8AF-174C65B01966}"/>
              </a:ext>
            </a:extLst>
          </p:cNvPr>
          <p:cNvSpPr>
            <a:spLocks noChangeAspect="1" noEditPoints="1"/>
          </p:cNvSpPr>
          <p:nvPr userDrawn="1"/>
        </p:nvSpPr>
        <p:spPr bwMode="auto">
          <a:xfrm>
            <a:off x="624250" y="2373530"/>
            <a:ext cx="2123030" cy="2113845"/>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rgbClr val="0078D4"/>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E38057D1-7D98-4B03-8C49-F0618D6C158D}"/>
              </a:ext>
            </a:extLst>
          </p:cNvPr>
          <p:cNvSpPr/>
          <p:nvPr userDrawn="1"/>
        </p:nvSpPr>
        <p:spPr bwMode="auto">
          <a:xfrm>
            <a:off x="9762211" y="3656932"/>
            <a:ext cx="1811999" cy="572813"/>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defTabSz="93229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Isosceles Triangle 18" descr="arrow pointing to the right">
            <a:extLst>
              <a:ext uri="{FF2B5EF4-FFF2-40B4-BE49-F238E27FC236}">
                <a16:creationId xmlns:a16="http://schemas.microsoft.com/office/drawing/2014/main" id="{59D2DC1A-CE70-459B-8AD9-84B92C7B3FA0}"/>
              </a:ext>
            </a:extLst>
          </p:cNvPr>
          <p:cNvSpPr/>
          <p:nvPr userDrawn="1"/>
        </p:nvSpPr>
        <p:spPr bwMode="auto">
          <a:xfrm rot="5400000">
            <a:off x="3979935" y="3036337"/>
            <a:ext cx="5482627" cy="1021897"/>
          </a:xfrm>
          <a:prstGeom prst="triangle">
            <a:avLst>
              <a:gd name="adj" fmla="val 500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950AF9A6-F987-4CE4-B32C-D6AEC07D2609}"/>
              </a:ext>
            </a:extLst>
          </p:cNvPr>
          <p:cNvSpPr/>
          <p:nvPr userDrawn="1"/>
        </p:nvSpPr>
        <p:spPr bwMode="auto">
          <a:xfrm>
            <a:off x="7660190" y="704000"/>
            <a:ext cx="1851052" cy="576448"/>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defTabSz="93229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CFA09068-DCF1-455F-A7AC-F7B3579DC9D6}"/>
              </a:ext>
            </a:extLst>
          </p:cNvPr>
          <p:cNvSpPr/>
          <p:nvPr userDrawn="1"/>
        </p:nvSpPr>
        <p:spPr bwMode="auto">
          <a:xfrm>
            <a:off x="9748300" y="686686"/>
            <a:ext cx="1836011" cy="576447"/>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defTabSz="93229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0A536638-9D0A-4257-80FF-7962E8C37C8E}"/>
              </a:ext>
            </a:extLst>
          </p:cNvPr>
          <p:cNvCxnSpPr>
            <a:cxnSpLocks/>
          </p:cNvCxnSpPr>
          <p:nvPr userDrawn="1"/>
        </p:nvCxnSpPr>
        <p:spPr>
          <a:xfrm>
            <a:off x="2201494" y="4346650"/>
            <a:ext cx="1171152" cy="1003954"/>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1154BEB-7FA0-4219-B125-F413F8F400E3}"/>
              </a:ext>
            </a:extLst>
          </p:cNvPr>
          <p:cNvCxnSpPr>
            <a:cxnSpLocks/>
          </p:cNvCxnSpPr>
          <p:nvPr userDrawn="1"/>
        </p:nvCxnSpPr>
        <p:spPr>
          <a:xfrm>
            <a:off x="2706608" y="3720491"/>
            <a:ext cx="666039" cy="258294"/>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6C53BE-650D-48DD-8474-10653B5C72FD}"/>
              </a:ext>
            </a:extLst>
          </p:cNvPr>
          <p:cNvCxnSpPr>
            <a:cxnSpLocks/>
          </p:cNvCxnSpPr>
          <p:nvPr userDrawn="1"/>
        </p:nvCxnSpPr>
        <p:spPr>
          <a:xfrm flipV="1">
            <a:off x="2543546" y="2452822"/>
            <a:ext cx="829101" cy="340266"/>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247F42-DE43-43B1-97C0-85A5827B3448}"/>
              </a:ext>
            </a:extLst>
          </p:cNvPr>
          <p:cNvCxnSpPr>
            <a:cxnSpLocks/>
          </p:cNvCxnSpPr>
          <p:nvPr userDrawn="1"/>
        </p:nvCxnSpPr>
        <p:spPr>
          <a:xfrm>
            <a:off x="3372646" y="2452822"/>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5E2AF56-7D55-42C2-AF3D-25B9850C4380}"/>
              </a:ext>
            </a:extLst>
          </p:cNvPr>
          <p:cNvCxnSpPr>
            <a:cxnSpLocks/>
          </p:cNvCxnSpPr>
          <p:nvPr userDrawn="1"/>
        </p:nvCxnSpPr>
        <p:spPr>
          <a:xfrm flipV="1">
            <a:off x="1714444" y="1096021"/>
            <a:ext cx="1656532" cy="1273478"/>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6DDF3F-F3B3-4EEF-9843-18A522D74B23}"/>
              </a:ext>
            </a:extLst>
          </p:cNvPr>
          <p:cNvCxnSpPr>
            <a:cxnSpLocks/>
          </p:cNvCxnSpPr>
          <p:nvPr userDrawn="1"/>
        </p:nvCxnSpPr>
        <p:spPr>
          <a:xfrm>
            <a:off x="3372646" y="1096020"/>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FD8F766-B5C7-412D-AB15-3DECD07EC575}"/>
              </a:ext>
            </a:extLst>
          </p:cNvPr>
          <p:cNvCxnSpPr>
            <a:cxnSpLocks/>
          </p:cNvCxnSpPr>
          <p:nvPr userDrawn="1"/>
        </p:nvCxnSpPr>
        <p:spPr>
          <a:xfrm>
            <a:off x="3372646" y="3978784"/>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9174FDC-FDAD-4015-9559-109FB50D43FE}"/>
              </a:ext>
            </a:extLst>
          </p:cNvPr>
          <p:cNvCxnSpPr>
            <a:cxnSpLocks/>
          </p:cNvCxnSpPr>
          <p:nvPr userDrawn="1"/>
        </p:nvCxnSpPr>
        <p:spPr>
          <a:xfrm>
            <a:off x="3372646" y="5350604"/>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Picture Placeholder 17">
            <a:extLst>
              <a:ext uri="{FF2B5EF4-FFF2-40B4-BE49-F238E27FC236}">
                <a16:creationId xmlns:a16="http://schemas.microsoft.com/office/drawing/2014/main" id="{E7649A76-033E-49ED-8343-D04C0E008D4D}"/>
              </a:ext>
            </a:extLst>
          </p:cNvPr>
          <p:cNvSpPr>
            <a:spLocks noGrp="1"/>
          </p:cNvSpPr>
          <p:nvPr>
            <p:ph type="pic" sz="quarter" idx="10" hasCustomPrompt="1"/>
          </p:nvPr>
        </p:nvSpPr>
        <p:spPr>
          <a:xfrm>
            <a:off x="7660190" y="3629703"/>
            <a:ext cx="1863057" cy="59276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31" name="Picture Placeholder 17">
            <a:extLst>
              <a:ext uri="{FF2B5EF4-FFF2-40B4-BE49-F238E27FC236}">
                <a16:creationId xmlns:a16="http://schemas.microsoft.com/office/drawing/2014/main" id="{6882E0BA-471E-4DD3-A9D7-E2F8EA1FC1B6}"/>
              </a:ext>
            </a:extLst>
          </p:cNvPr>
          <p:cNvSpPr>
            <a:spLocks noGrp="1"/>
          </p:cNvSpPr>
          <p:nvPr>
            <p:ph type="pic" sz="quarter" idx="11" hasCustomPrompt="1"/>
          </p:nvPr>
        </p:nvSpPr>
        <p:spPr>
          <a:xfrm>
            <a:off x="9734776" y="3629703"/>
            <a:ext cx="1863057" cy="59276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32" name="Picture Placeholder 17">
            <a:extLst>
              <a:ext uri="{FF2B5EF4-FFF2-40B4-BE49-F238E27FC236}">
                <a16:creationId xmlns:a16="http://schemas.microsoft.com/office/drawing/2014/main" id="{895D0A1F-D1A1-4C91-BB26-9A1F6D93A6A0}"/>
              </a:ext>
            </a:extLst>
          </p:cNvPr>
          <p:cNvSpPr>
            <a:spLocks noGrp="1"/>
          </p:cNvSpPr>
          <p:nvPr>
            <p:ph type="pic" sz="quarter" idx="12" hasCustomPrompt="1"/>
          </p:nvPr>
        </p:nvSpPr>
        <p:spPr>
          <a:xfrm>
            <a:off x="9734776" y="678526"/>
            <a:ext cx="1863057" cy="58460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33" name="Picture Placeholder 17">
            <a:extLst>
              <a:ext uri="{FF2B5EF4-FFF2-40B4-BE49-F238E27FC236}">
                <a16:creationId xmlns:a16="http://schemas.microsoft.com/office/drawing/2014/main" id="{628412C7-BC51-4FC4-ADD9-0D5BB7F719A0}"/>
              </a:ext>
            </a:extLst>
          </p:cNvPr>
          <p:cNvSpPr>
            <a:spLocks noGrp="1"/>
          </p:cNvSpPr>
          <p:nvPr>
            <p:ph type="pic" sz="quarter" idx="13" hasCustomPrompt="1"/>
          </p:nvPr>
        </p:nvSpPr>
        <p:spPr>
          <a:xfrm>
            <a:off x="7661706" y="678526"/>
            <a:ext cx="1863057" cy="58460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35" name="Text Placeholder 34">
            <a:extLst>
              <a:ext uri="{FF2B5EF4-FFF2-40B4-BE49-F238E27FC236}">
                <a16:creationId xmlns:a16="http://schemas.microsoft.com/office/drawing/2014/main" id="{E7F20606-0467-45C5-9725-EDB9D984CAFF}"/>
              </a:ext>
            </a:extLst>
          </p:cNvPr>
          <p:cNvSpPr>
            <a:spLocks noGrp="1"/>
          </p:cNvSpPr>
          <p:nvPr>
            <p:ph type="body" sz="quarter" idx="14" hasCustomPrompt="1"/>
          </p:nvPr>
        </p:nvSpPr>
        <p:spPr>
          <a:xfrm>
            <a:off x="9734551" y="1263650"/>
            <a:ext cx="1825625" cy="2038818"/>
          </a:xfrm>
          <a:prstGeom prst="rect">
            <a:avLst/>
          </a:prstGeom>
        </p:spPr>
        <p:txBody>
          <a:bodyPr lIns="183600" tIns="147600" rIns="183600" bIns="147600" anchor="t" anchorCtr="0">
            <a:noAutofit/>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36" name="Text Placeholder 34">
            <a:extLst>
              <a:ext uri="{FF2B5EF4-FFF2-40B4-BE49-F238E27FC236}">
                <a16:creationId xmlns:a16="http://schemas.microsoft.com/office/drawing/2014/main" id="{5A4F73A4-AC59-47EB-8A9D-3CF3C146E4D0}"/>
              </a:ext>
            </a:extLst>
          </p:cNvPr>
          <p:cNvSpPr>
            <a:spLocks noGrp="1"/>
          </p:cNvSpPr>
          <p:nvPr>
            <p:ph type="body" sz="quarter" idx="15" hasCustomPrompt="1"/>
          </p:nvPr>
        </p:nvSpPr>
        <p:spPr>
          <a:xfrm>
            <a:off x="7662784" y="1263650"/>
            <a:ext cx="1825625" cy="2038818"/>
          </a:xfrm>
          <a:prstGeom prst="rect">
            <a:avLst/>
          </a:prstGeom>
        </p:spPr>
        <p:txBody>
          <a:bodyPr lIns="183600" tIns="147600" rIns="183600" bIns="147600" anchor="t" anchorCtr="0">
            <a:noAutofit/>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37" name="Text Placeholder 34">
            <a:extLst>
              <a:ext uri="{FF2B5EF4-FFF2-40B4-BE49-F238E27FC236}">
                <a16:creationId xmlns:a16="http://schemas.microsoft.com/office/drawing/2014/main" id="{158CF93F-5F9E-4C30-94F0-7D1878DB8C24}"/>
              </a:ext>
            </a:extLst>
          </p:cNvPr>
          <p:cNvSpPr>
            <a:spLocks noGrp="1"/>
          </p:cNvSpPr>
          <p:nvPr>
            <p:ph type="body" sz="quarter" idx="16" hasCustomPrompt="1"/>
          </p:nvPr>
        </p:nvSpPr>
        <p:spPr>
          <a:xfrm>
            <a:off x="9734551" y="4223860"/>
            <a:ext cx="1825625" cy="2038818"/>
          </a:xfrm>
          <a:prstGeom prst="rect">
            <a:avLst/>
          </a:prstGeom>
        </p:spPr>
        <p:txBody>
          <a:bodyPr lIns="183600" tIns="147600" rIns="183600" bIns="147600" anchor="t" anchorCtr="0">
            <a:noAutofit/>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40" name="Text Placeholder 34">
            <a:extLst>
              <a:ext uri="{FF2B5EF4-FFF2-40B4-BE49-F238E27FC236}">
                <a16:creationId xmlns:a16="http://schemas.microsoft.com/office/drawing/2014/main" id="{ADB6AC46-DE9B-4183-A315-74B2A2580D3F}"/>
              </a:ext>
            </a:extLst>
          </p:cNvPr>
          <p:cNvSpPr>
            <a:spLocks noGrp="1"/>
          </p:cNvSpPr>
          <p:nvPr>
            <p:ph type="body" sz="quarter" idx="17" hasCustomPrompt="1"/>
          </p:nvPr>
        </p:nvSpPr>
        <p:spPr>
          <a:xfrm>
            <a:off x="7662784" y="4223860"/>
            <a:ext cx="1825625" cy="2038818"/>
          </a:xfrm>
          <a:prstGeom prst="rect">
            <a:avLst/>
          </a:prstGeom>
        </p:spPr>
        <p:txBody>
          <a:bodyPr lIns="183600" tIns="147600" rIns="183600" bIns="147600" anchor="t" anchorCtr="0">
            <a:noAutofit/>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41" name="Text Placeholder 34">
            <a:extLst>
              <a:ext uri="{FF2B5EF4-FFF2-40B4-BE49-F238E27FC236}">
                <a16:creationId xmlns:a16="http://schemas.microsoft.com/office/drawing/2014/main" id="{1319AF4E-9E14-443E-B187-3AD3FD99DDF2}"/>
              </a:ext>
            </a:extLst>
          </p:cNvPr>
          <p:cNvSpPr>
            <a:spLocks noGrp="1"/>
          </p:cNvSpPr>
          <p:nvPr>
            <p:ph type="body" sz="quarter" idx="18" hasCustomPrompt="1"/>
          </p:nvPr>
        </p:nvSpPr>
        <p:spPr>
          <a:xfrm>
            <a:off x="3433682" y="574924"/>
            <a:ext cx="2733382" cy="462096"/>
          </a:xfrm>
          <a:prstGeom prst="rect">
            <a:avLst/>
          </a:prstGeom>
        </p:spPr>
        <p:txBody>
          <a:bodyPr lIns="0" tIns="14760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one</a:t>
            </a:r>
            <a:br>
              <a:rPr lang="en-US"/>
            </a:br>
            <a:endParaRPr lang="en-US"/>
          </a:p>
        </p:txBody>
      </p:sp>
      <p:sp>
        <p:nvSpPr>
          <p:cNvPr id="42" name="Text Placeholder 34">
            <a:extLst>
              <a:ext uri="{FF2B5EF4-FFF2-40B4-BE49-F238E27FC236}">
                <a16:creationId xmlns:a16="http://schemas.microsoft.com/office/drawing/2014/main" id="{1BDCA5A6-8903-4456-AE63-5F3E69D24249}"/>
              </a:ext>
            </a:extLst>
          </p:cNvPr>
          <p:cNvSpPr>
            <a:spLocks noGrp="1"/>
          </p:cNvSpPr>
          <p:nvPr>
            <p:ph type="body" sz="quarter" idx="19" hasCustomPrompt="1"/>
          </p:nvPr>
        </p:nvSpPr>
        <p:spPr>
          <a:xfrm>
            <a:off x="3433682" y="1935219"/>
            <a:ext cx="2733382" cy="462096"/>
          </a:xfrm>
          <a:prstGeom prst="rect">
            <a:avLst/>
          </a:prstGeom>
        </p:spPr>
        <p:txBody>
          <a:bodyPr lIns="0" tIns="14760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two</a:t>
            </a:r>
            <a:br>
              <a:rPr lang="en-US"/>
            </a:br>
            <a:endParaRPr lang="en-US"/>
          </a:p>
        </p:txBody>
      </p:sp>
      <p:sp>
        <p:nvSpPr>
          <p:cNvPr id="43" name="Text Placeholder 34">
            <a:extLst>
              <a:ext uri="{FF2B5EF4-FFF2-40B4-BE49-F238E27FC236}">
                <a16:creationId xmlns:a16="http://schemas.microsoft.com/office/drawing/2014/main" id="{EE5293B0-8885-4C73-AD32-49B7CDDEB0A8}"/>
              </a:ext>
            </a:extLst>
          </p:cNvPr>
          <p:cNvSpPr>
            <a:spLocks noGrp="1"/>
          </p:cNvSpPr>
          <p:nvPr>
            <p:ph type="body" sz="quarter" idx="20" hasCustomPrompt="1"/>
          </p:nvPr>
        </p:nvSpPr>
        <p:spPr>
          <a:xfrm>
            <a:off x="3433682" y="3456778"/>
            <a:ext cx="2733382" cy="462096"/>
          </a:xfrm>
          <a:prstGeom prst="rect">
            <a:avLst/>
          </a:prstGeom>
        </p:spPr>
        <p:txBody>
          <a:bodyPr lIns="0" tIns="14760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three</a:t>
            </a:r>
            <a:br>
              <a:rPr lang="en-US"/>
            </a:br>
            <a:endParaRPr lang="en-US"/>
          </a:p>
        </p:txBody>
      </p:sp>
      <p:sp>
        <p:nvSpPr>
          <p:cNvPr id="44" name="Text Placeholder 34">
            <a:extLst>
              <a:ext uri="{FF2B5EF4-FFF2-40B4-BE49-F238E27FC236}">
                <a16:creationId xmlns:a16="http://schemas.microsoft.com/office/drawing/2014/main" id="{97756700-6DF1-44C6-AA93-4B8EDFF9D6B6}"/>
              </a:ext>
            </a:extLst>
          </p:cNvPr>
          <p:cNvSpPr>
            <a:spLocks noGrp="1"/>
          </p:cNvSpPr>
          <p:nvPr>
            <p:ph type="body" sz="quarter" idx="21" hasCustomPrompt="1"/>
          </p:nvPr>
        </p:nvSpPr>
        <p:spPr>
          <a:xfrm>
            <a:off x="3433682" y="4848628"/>
            <a:ext cx="2733382" cy="462096"/>
          </a:xfrm>
          <a:prstGeom prst="rect">
            <a:avLst/>
          </a:prstGeom>
        </p:spPr>
        <p:txBody>
          <a:bodyPr lIns="0" tIns="14760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four</a:t>
            </a:r>
            <a:br>
              <a:rPr lang="en-US"/>
            </a:br>
            <a:endParaRPr lang="en-US"/>
          </a:p>
        </p:txBody>
      </p:sp>
      <p:sp>
        <p:nvSpPr>
          <p:cNvPr id="45" name="Text Placeholder 34">
            <a:extLst>
              <a:ext uri="{FF2B5EF4-FFF2-40B4-BE49-F238E27FC236}">
                <a16:creationId xmlns:a16="http://schemas.microsoft.com/office/drawing/2014/main" id="{73DB0BF3-2A24-4CD6-835E-DD49C6E9E0F4}"/>
              </a:ext>
            </a:extLst>
          </p:cNvPr>
          <p:cNvSpPr>
            <a:spLocks noGrp="1"/>
          </p:cNvSpPr>
          <p:nvPr>
            <p:ph type="body" sz="quarter" idx="22" hasCustomPrompt="1"/>
          </p:nvPr>
        </p:nvSpPr>
        <p:spPr>
          <a:xfrm>
            <a:off x="3433682" y="1179761"/>
            <a:ext cx="2733382" cy="269102"/>
          </a:xfrm>
          <a:prstGeom prst="rect">
            <a:avLst/>
          </a:prstGeom>
        </p:spPr>
        <p:txBody>
          <a:bodyPr lIns="0" tIns="0" rIns="183600" bIns="147600" anchor="t" anchorCtr="0">
            <a:noAutofit/>
          </a:bodyPr>
          <a:lstStyle>
            <a:lvl1pPr marL="0" indent="0" algn="l">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br>
              <a:rPr lang="en-US"/>
            </a:br>
            <a:endParaRPr lang="en-US"/>
          </a:p>
        </p:txBody>
      </p:sp>
      <p:sp>
        <p:nvSpPr>
          <p:cNvPr id="46" name="Text Placeholder 34">
            <a:extLst>
              <a:ext uri="{FF2B5EF4-FFF2-40B4-BE49-F238E27FC236}">
                <a16:creationId xmlns:a16="http://schemas.microsoft.com/office/drawing/2014/main" id="{D88BA86A-5269-4875-A543-EDB20E5CBAE3}"/>
              </a:ext>
            </a:extLst>
          </p:cNvPr>
          <p:cNvSpPr>
            <a:spLocks noGrp="1"/>
          </p:cNvSpPr>
          <p:nvPr>
            <p:ph type="body" sz="quarter" idx="23" hasCustomPrompt="1"/>
          </p:nvPr>
        </p:nvSpPr>
        <p:spPr>
          <a:xfrm>
            <a:off x="3433682" y="2563134"/>
            <a:ext cx="2733382" cy="269102"/>
          </a:xfrm>
          <a:prstGeom prst="rect">
            <a:avLst/>
          </a:prstGeom>
        </p:spPr>
        <p:txBody>
          <a:bodyPr lIns="0" tIns="0" rIns="183600" bIns="147600" anchor="t" anchorCtr="0">
            <a:noAutofit/>
          </a:bodyPr>
          <a:lstStyle>
            <a:lvl1pPr marL="0" indent="0" algn="l">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br>
              <a:rPr lang="en-US"/>
            </a:br>
            <a:endParaRPr lang="en-US"/>
          </a:p>
        </p:txBody>
      </p:sp>
      <p:sp>
        <p:nvSpPr>
          <p:cNvPr id="47" name="Text Placeholder 34">
            <a:extLst>
              <a:ext uri="{FF2B5EF4-FFF2-40B4-BE49-F238E27FC236}">
                <a16:creationId xmlns:a16="http://schemas.microsoft.com/office/drawing/2014/main" id="{3EFF771E-0457-4CAC-A328-BEE625CCA2FB}"/>
              </a:ext>
            </a:extLst>
          </p:cNvPr>
          <p:cNvSpPr>
            <a:spLocks noGrp="1"/>
          </p:cNvSpPr>
          <p:nvPr>
            <p:ph type="body" sz="quarter" idx="24" hasCustomPrompt="1"/>
          </p:nvPr>
        </p:nvSpPr>
        <p:spPr>
          <a:xfrm>
            <a:off x="3433682" y="4084693"/>
            <a:ext cx="2733382" cy="269102"/>
          </a:xfrm>
          <a:prstGeom prst="rect">
            <a:avLst/>
          </a:prstGeom>
        </p:spPr>
        <p:txBody>
          <a:bodyPr lIns="0" tIns="0" rIns="183600" bIns="147600" anchor="t" anchorCtr="0">
            <a:noAutofit/>
          </a:bodyPr>
          <a:lstStyle>
            <a:lvl1pPr marL="0" indent="0" algn="l">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br>
              <a:rPr lang="en-US"/>
            </a:br>
            <a:endParaRPr lang="en-US"/>
          </a:p>
        </p:txBody>
      </p:sp>
      <p:sp>
        <p:nvSpPr>
          <p:cNvPr id="48" name="Text Placeholder 34">
            <a:extLst>
              <a:ext uri="{FF2B5EF4-FFF2-40B4-BE49-F238E27FC236}">
                <a16:creationId xmlns:a16="http://schemas.microsoft.com/office/drawing/2014/main" id="{23A505AE-F686-47E9-804C-F00EF4934F2E}"/>
              </a:ext>
            </a:extLst>
          </p:cNvPr>
          <p:cNvSpPr>
            <a:spLocks noGrp="1"/>
          </p:cNvSpPr>
          <p:nvPr>
            <p:ph type="body" sz="quarter" idx="25" hasCustomPrompt="1"/>
          </p:nvPr>
        </p:nvSpPr>
        <p:spPr>
          <a:xfrm>
            <a:off x="3433682" y="5431886"/>
            <a:ext cx="2733382" cy="269102"/>
          </a:xfrm>
          <a:prstGeom prst="rect">
            <a:avLst/>
          </a:prstGeom>
        </p:spPr>
        <p:txBody>
          <a:bodyPr lIns="0" tIns="0" rIns="183600" bIns="147600" anchor="t" anchorCtr="0">
            <a:noAutofit/>
          </a:bodyPr>
          <a:lstStyle>
            <a:lvl1pPr marL="0" indent="0" algn="l">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br>
              <a:rPr lang="en-US"/>
            </a:br>
            <a:endParaRPr lang="en-US"/>
          </a:p>
        </p:txBody>
      </p:sp>
      <p:sp>
        <p:nvSpPr>
          <p:cNvPr id="49" name="Text Placeholder 34">
            <a:extLst>
              <a:ext uri="{FF2B5EF4-FFF2-40B4-BE49-F238E27FC236}">
                <a16:creationId xmlns:a16="http://schemas.microsoft.com/office/drawing/2014/main" id="{B1B5DB73-595C-4231-8059-6B9E05FE8791}"/>
              </a:ext>
            </a:extLst>
          </p:cNvPr>
          <p:cNvSpPr>
            <a:spLocks noGrp="1"/>
          </p:cNvSpPr>
          <p:nvPr>
            <p:ph type="body" sz="quarter" idx="26" hasCustomPrompt="1"/>
          </p:nvPr>
        </p:nvSpPr>
        <p:spPr>
          <a:xfrm>
            <a:off x="960816" y="4781174"/>
            <a:ext cx="1240679" cy="462096"/>
          </a:xfrm>
          <a:prstGeom prst="rect">
            <a:avLst/>
          </a:prstGeom>
        </p:spPr>
        <p:txBody>
          <a:bodyPr lIns="0" tIns="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Title</a:t>
            </a:r>
          </a:p>
        </p:txBody>
      </p:sp>
    </p:spTree>
    <p:extLst>
      <p:ext uri="{BB962C8B-B14F-4D97-AF65-F5344CB8AC3E}">
        <p14:creationId xmlns:p14="http://schemas.microsoft.com/office/powerpoint/2010/main" val="2875279976"/>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Customer example 2">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09A221-F35D-5843-9002-12DCAF110AF5}"/>
              </a:ext>
            </a:extLst>
          </p:cNvPr>
          <p:cNvSpPr>
            <a:spLocks noGrp="1"/>
          </p:cNvSpPr>
          <p:nvPr>
            <p:ph type="title"/>
          </p:nvPr>
        </p:nvSpPr>
        <p:spPr>
          <a:xfrm>
            <a:off x="584200" y="406400"/>
            <a:ext cx="11018520" cy="553998"/>
          </a:xfrm>
          <a:prstGeom prst="rect">
            <a:avLst/>
          </a:prstGeom>
        </p:spPr>
        <p:txBody>
          <a:bodyPr/>
          <a:lstStyle/>
          <a:p>
            <a:r>
              <a:rPr lang="en-US"/>
              <a:t>Click to edit Master title style</a:t>
            </a:r>
          </a:p>
        </p:txBody>
      </p:sp>
      <p:sp>
        <p:nvSpPr>
          <p:cNvPr id="8" name="Picture Placeholder 7">
            <a:extLst>
              <a:ext uri="{FF2B5EF4-FFF2-40B4-BE49-F238E27FC236}">
                <a16:creationId xmlns:a16="http://schemas.microsoft.com/office/drawing/2014/main" id="{B289A07A-E32C-414B-817D-974B34D485BA}"/>
              </a:ext>
            </a:extLst>
          </p:cNvPr>
          <p:cNvSpPr>
            <a:spLocks noGrp="1"/>
          </p:cNvSpPr>
          <p:nvPr>
            <p:ph type="pic" sz="quarter" idx="10" hasCustomPrompt="1"/>
          </p:nvPr>
        </p:nvSpPr>
        <p:spPr>
          <a:xfrm>
            <a:off x="584201" y="1242661"/>
            <a:ext cx="6248400" cy="47879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3" name="Text Placeholder 2">
            <a:extLst>
              <a:ext uri="{FF2B5EF4-FFF2-40B4-BE49-F238E27FC236}">
                <a16:creationId xmlns:a16="http://schemas.microsoft.com/office/drawing/2014/main" id="{3A69CF5F-AE6A-4323-B71E-F14904424AD4}"/>
              </a:ext>
            </a:extLst>
          </p:cNvPr>
          <p:cNvSpPr>
            <a:spLocks noGrp="1"/>
          </p:cNvSpPr>
          <p:nvPr>
            <p:ph type="body" sz="quarter" idx="11" hasCustomPrompt="1"/>
          </p:nvPr>
        </p:nvSpPr>
        <p:spPr>
          <a:xfrm>
            <a:off x="7030600" y="1242662"/>
            <a:ext cx="4478337" cy="554037"/>
          </a:xfrm>
          <a:prstGeom prst="rect">
            <a:avLst/>
          </a:prstGeom>
        </p:spPr>
        <p:txBody>
          <a:bodyPr anchor="ctr"/>
          <a:lstStyle>
            <a:lvl1pPr marL="0" indent="0" algn="ctr">
              <a:buNone/>
              <a:defRPr sz="2000">
                <a:latin typeface="+mj-lt"/>
                <a:cs typeface="Segoe UI" panose="020B0502040204020203" pitchFamily="34" charset="0"/>
              </a:defRPr>
            </a:lvl1pPr>
          </a:lstStyle>
          <a:p>
            <a:pPr lvl="0"/>
            <a:r>
              <a:rPr lang="en-US"/>
              <a:t>Title of Project</a:t>
            </a:r>
          </a:p>
        </p:txBody>
      </p:sp>
      <p:sp>
        <p:nvSpPr>
          <p:cNvPr id="9" name="Text Placeholder 8">
            <a:extLst>
              <a:ext uri="{FF2B5EF4-FFF2-40B4-BE49-F238E27FC236}">
                <a16:creationId xmlns:a16="http://schemas.microsoft.com/office/drawing/2014/main" id="{DD31E161-603B-4151-83AE-AA551AF0133F}"/>
              </a:ext>
            </a:extLst>
          </p:cNvPr>
          <p:cNvSpPr>
            <a:spLocks noGrp="1"/>
          </p:cNvSpPr>
          <p:nvPr>
            <p:ph type="body" sz="quarter" idx="12" hasCustomPrompt="1"/>
          </p:nvPr>
        </p:nvSpPr>
        <p:spPr>
          <a:xfrm>
            <a:off x="7030600" y="2758568"/>
            <a:ext cx="4478337" cy="3272345"/>
          </a:xfrm>
          <a:prstGeom prst="rect">
            <a:avLst/>
          </a:prstGeom>
        </p:spPr>
        <p:txBody>
          <a:bodyPr/>
          <a:lstStyle>
            <a:lvl1pPr marL="0" indent="0" algn="l">
              <a:buNone/>
              <a:defRPr sz="2000">
                <a:latin typeface="Segoe UI" panose="020B0502040204020203" pitchFamily="34" charset="0"/>
                <a:cs typeface="Segoe UI" panose="020B0502040204020203" pitchFamily="34" charset="0"/>
              </a:defRPr>
            </a:lvl1pPr>
          </a:lstStyle>
          <a:p>
            <a:pPr lvl="0"/>
            <a:r>
              <a:rPr lang="en-US"/>
              <a:t>Quote from Founder</a:t>
            </a:r>
          </a:p>
          <a:p>
            <a:pPr lvl="0"/>
            <a:endParaRPr lang="en-US"/>
          </a:p>
          <a:p>
            <a:pPr lvl="0"/>
            <a:endParaRPr lang="en-US"/>
          </a:p>
          <a:p>
            <a:pPr lvl="0"/>
            <a:endParaRPr lang="en-US"/>
          </a:p>
          <a:p>
            <a:pPr lvl="0"/>
            <a:endParaRPr lang="en-US"/>
          </a:p>
          <a:p>
            <a:pPr lvl="0"/>
            <a:endParaRPr lang="en-US"/>
          </a:p>
          <a:p>
            <a:pPr lvl="0"/>
            <a:r>
              <a:rPr lang="en-US"/>
              <a:t>- Name</a:t>
            </a:r>
          </a:p>
          <a:p>
            <a:pPr lvl="0"/>
            <a:r>
              <a:rPr lang="en-US"/>
              <a:t>Title, Company</a:t>
            </a:r>
          </a:p>
        </p:txBody>
      </p:sp>
    </p:spTree>
    <p:extLst>
      <p:ext uri="{BB962C8B-B14F-4D97-AF65-F5344CB8AC3E}">
        <p14:creationId xmlns:p14="http://schemas.microsoft.com/office/powerpoint/2010/main" val="413513176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ustomer example 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44970D0-4C39-1D47-8D89-A8F238F6EB46}"/>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p>
        </p:txBody>
      </p:sp>
      <p:sp>
        <p:nvSpPr>
          <p:cNvPr id="14" name="Freeform: Shape 70" descr="grey backgo=round">
            <a:extLst>
              <a:ext uri="{FF2B5EF4-FFF2-40B4-BE49-F238E27FC236}">
                <a16:creationId xmlns:a16="http://schemas.microsoft.com/office/drawing/2014/main" id="{4E8F83B3-624B-B940-9CD9-12B1827E3905}"/>
              </a:ext>
            </a:extLst>
          </p:cNvPr>
          <p:cNvSpPr/>
          <p:nvPr userDrawn="1"/>
        </p:nvSpPr>
        <p:spPr bwMode="auto">
          <a:xfrm>
            <a:off x="4498181" y="0"/>
            <a:ext cx="7693819" cy="6858000"/>
          </a:xfrm>
          <a:prstGeom prst="rect">
            <a:avLst/>
          </a:prstGeom>
          <a:solidFill>
            <a:srgbClr val="D2D2D2">
              <a:alpha val="92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BC502951-245A-AD4A-9F9B-83A6BB5228D9}"/>
              </a:ext>
            </a:extLst>
          </p:cNvPr>
          <p:cNvSpPr/>
          <p:nvPr userDrawn="1"/>
        </p:nvSpPr>
        <p:spPr>
          <a:xfrm>
            <a:off x="7392357" y="1744464"/>
            <a:ext cx="4183845" cy="3700886"/>
          </a:xfrm>
          <a:prstGeom prst="rect">
            <a:avLst/>
          </a:prstGeom>
        </p:spPr>
        <p:txBody>
          <a:bodyPr wrap="square" lIns="0" tIns="0" rIns="0" bIns="0">
            <a:noAutofit/>
          </a:bodyPr>
          <a:lstStyle/>
          <a:p>
            <a:pPr marL="0" marR="0" lvl="0" indent="0" algn="r" defTabSz="914225" rtl="0" eaLnBrk="1" fontAlgn="auto" latinLnBrk="0" hangingPunct="1">
              <a:lnSpc>
                <a:spcPct val="100000"/>
              </a:lnSpc>
              <a:spcBef>
                <a:spcPts val="600"/>
              </a:spcBef>
              <a:spcAft>
                <a:spcPts val="0"/>
              </a:spcAft>
              <a:buClrTx/>
              <a:buSzTx/>
              <a:buFontTx/>
              <a:buNone/>
              <a:tabLst/>
              <a:defRPr/>
            </a:pPr>
            <a:r>
              <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“Insert quote here”</a:t>
            </a:r>
          </a:p>
          <a:p>
            <a:pPr marL="0" marR="0" lvl="0" indent="0" algn="r" defTabSz="914225" rtl="0" eaLnBrk="1" fontAlgn="auto" latinLnBrk="0" hangingPunct="1">
              <a:lnSpc>
                <a:spcPct val="100000"/>
              </a:lnSpc>
              <a:spcBef>
                <a:spcPts val="600"/>
              </a:spcBef>
              <a:spcAft>
                <a:spcPts val="0"/>
              </a:spcAft>
              <a:buClrTx/>
              <a:buSzTx/>
              <a:buFontTx/>
              <a:buNone/>
              <a:tabLst/>
              <a:defRPr/>
            </a:pPr>
            <a:endPar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r" defTabSz="914225" rtl="0" eaLnBrk="1" fontAlgn="auto" latinLnBrk="0" hangingPunct="1">
              <a:lnSpc>
                <a:spcPct val="100000"/>
              </a:lnSpc>
              <a:spcBef>
                <a:spcPts val="600"/>
              </a:spcBef>
              <a:spcAft>
                <a:spcPts val="0"/>
              </a:spcAft>
              <a:buClrTx/>
              <a:buSzTx/>
              <a:buFontTx/>
              <a:buNone/>
              <a:tabLst/>
              <a:defRPr/>
            </a:pPr>
            <a:r>
              <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a:t>
            </a:r>
            <a:br>
              <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br>
            <a:endPar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r" defTabSz="914225" rtl="0" eaLnBrk="1" fontAlgn="auto" latinLnBrk="0" hangingPunct="1">
              <a:lnSpc>
                <a:spcPct val="100000"/>
              </a:lnSpc>
              <a:spcBef>
                <a:spcPts val="600"/>
              </a:spcBef>
              <a:spcAft>
                <a:spcPts val="0"/>
              </a:spcAft>
              <a:buClrTx/>
              <a:buSzTx/>
              <a:buFontTx/>
              <a:buNone/>
              <a:tabLst/>
              <a:defRPr/>
            </a:pPr>
            <a:r>
              <a:rPr kumimoji="0" lang="en-US" sz="16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 Name</a:t>
            </a:r>
            <a:br>
              <a:rPr kumimoji="0" lang="en-US" sz="16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br>
            <a:r>
              <a:rPr kumimoji="0" lang="en-US" sz="16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Title, Company</a:t>
            </a:r>
          </a:p>
        </p:txBody>
      </p:sp>
      <p:sp>
        <p:nvSpPr>
          <p:cNvPr id="6" name="Oval 5" descr="Picture placeholder">
            <a:extLst>
              <a:ext uri="{FF2B5EF4-FFF2-40B4-BE49-F238E27FC236}">
                <a16:creationId xmlns:a16="http://schemas.microsoft.com/office/drawing/2014/main" id="{B0ACCA84-D877-1847-9E83-EEAF62B88359}"/>
              </a:ext>
            </a:extLst>
          </p:cNvPr>
          <p:cNvSpPr/>
          <p:nvPr userDrawn="1"/>
        </p:nvSpPr>
        <p:spPr>
          <a:xfrm>
            <a:off x="5069687" y="1744464"/>
            <a:ext cx="2177890" cy="2179646"/>
          </a:xfrm>
          <a:prstGeom prst="ellipse">
            <a:avLst/>
          </a:prstGeom>
          <a:solidFill>
            <a:srgbClr val="002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8A49637E-4B12-B742-980A-C5CB4D94C46E}"/>
              </a:ext>
            </a:extLst>
          </p:cNvPr>
          <p:cNvSpPr txBox="1"/>
          <p:nvPr userDrawn="1"/>
        </p:nvSpPr>
        <p:spPr>
          <a:xfrm>
            <a:off x="8218483" y="609996"/>
            <a:ext cx="604653" cy="387798"/>
          </a:xfrm>
          <a:prstGeom prst="rect">
            <a:avLst/>
          </a:prstGeom>
          <a:noFill/>
        </p:spPr>
        <p:txBody>
          <a:bodyPr wrap="none" lIns="0" tIns="0" rIns="0"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102" normalizeH="0" baseline="0" noProof="0">
                <a:ln w="3175">
                  <a:noFill/>
                </a:ln>
                <a:solidFill>
                  <a:srgbClr val="0A193D"/>
                </a:solidFill>
                <a:effectLst/>
                <a:uLnTx/>
                <a:uFillTx/>
                <a:latin typeface="Segoe UI" panose="020B0502040204020203" pitchFamily="34" charset="0"/>
                <a:cs typeface="Segoe UI" panose="020B0502040204020203" pitchFamily="34" charset="0"/>
              </a:rPr>
              <a:t>Title</a:t>
            </a:r>
          </a:p>
        </p:txBody>
      </p:sp>
      <p:sp>
        <p:nvSpPr>
          <p:cNvPr id="9" name="Rectangle 8">
            <a:extLst>
              <a:ext uri="{FF2B5EF4-FFF2-40B4-BE49-F238E27FC236}">
                <a16:creationId xmlns:a16="http://schemas.microsoft.com/office/drawing/2014/main" id="{D692D951-15F4-3043-B508-0D153307C38F}"/>
              </a:ext>
            </a:extLst>
          </p:cNvPr>
          <p:cNvSpPr/>
          <p:nvPr userDrawn="1"/>
        </p:nvSpPr>
        <p:spPr>
          <a:xfrm>
            <a:off x="9630996" y="5603448"/>
            <a:ext cx="1983303" cy="514833"/>
          </a:xfrm>
          <a:prstGeom prst="rect">
            <a:avLst/>
          </a:prstGeom>
          <a:solidFill>
            <a:srgbClr val="7F7F7F">
              <a:lumMod val="50000"/>
            </a:srgbClr>
          </a:solidFill>
          <a:ln w="12700" cap="flat" cmpd="sng" algn="ctr">
            <a:noFill/>
            <a:prstDash val="solid"/>
            <a:miter lim="800000"/>
          </a:ln>
          <a:effectLst/>
        </p:spPr>
        <p:txBody>
          <a:bodyPr rtlCol="0" anchor="ctr"/>
          <a:lstStyle/>
          <a:p>
            <a:pPr marL="0" marR="0" lvl="0" indent="0" algn="ctr" defTabSz="1371337"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rgbClr val="FFFFFF"/>
              </a:solidFill>
              <a:effectLst/>
              <a:uLnTx/>
              <a:uFillTx/>
              <a:latin typeface="Segoe UI"/>
              <a:ea typeface="Open Sans" panose="020B0606030504020204" pitchFamily="34" charset="0"/>
              <a:cs typeface="Open Sans" panose="020B0606030504020204" pitchFamily="34" charset="0"/>
            </a:endParaRPr>
          </a:p>
        </p:txBody>
      </p:sp>
      <p:sp>
        <p:nvSpPr>
          <p:cNvPr id="10" name="Rectangle 9">
            <a:extLst>
              <a:ext uri="{FF2B5EF4-FFF2-40B4-BE49-F238E27FC236}">
                <a16:creationId xmlns:a16="http://schemas.microsoft.com/office/drawing/2014/main" id="{BE5916A7-E9C9-0240-A056-DCE842D01D35}"/>
              </a:ext>
            </a:extLst>
          </p:cNvPr>
          <p:cNvSpPr/>
          <p:nvPr userDrawn="1"/>
        </p:nvSpPr>
        <p:spPr bwMode="auto">
          <a:xfrm>
            <a:off x="584202" y="585788"/>
            <a:ext cx="3832788" cy="3572744"/>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rPr>
              <a:t>Product/Offering related to customer testimony on the right</a:t>
            </a:r>
          </a:p>
        </p:txBody>
      </p:sp>
      <p:sp>
        <p:nvSpPr>
          <p:cNvPr id="13" name="Picture Placeholder 12">
            <a:extLst>
              <a:ext uri="{FF2B5EF4-FFF2-40B4-BE49-F238E27FC236}">
                <a16:creationId xmlns:a16="http://schemas.microsoft.com/office/drawing/2014/main" id="{F91EEC69-7E49-B443-87AA-31761074D179}"/>
              </a:ext>
            </a:extLst>
          </p:cNvPr>
          <p:cNvSpPr>
            <a:spLocks noGrp="1"/>
          </p:cNvSpPr>
          <p:nvPr>
            <p:ph type="pic" sz="quarter" idx="11" hasCustomPrompt="1"/>
          </p:nvPr>
        </p:nvSpPr>
        <p:spPr>
          <a:xfrm>
            <a:off x="5386039" y="2085279"/>
            <a:ext cx="1516566" cy="1516566"/>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3" name="Picture Placeholder 2">
            <a:extLst>
              <a:ext uri="{FF2B5EF4-FFF2-40B4-BE49-F238E27FC236}">
                <a16:creationId xmlns:a16="http://schemas.microsoft.com/office/drawing/2014/main" id="{7F7A376C-A626-DA4A-819B-90591F7D273D}"/>
              </a:ext>
            </a:extLst>
          </p:cNvPr>
          <p:cNvSpPr>
            <a:spLocks noGrp="1"/>
          </p:cNvSpPr>
          <p:nvPr>
            <p:ph type="pic" sz="quarter" idx="12" hasCustomPrompt="1"/>
          </p:nvPr>
        </p:nvSpPr>
        <p:spPr>
          <a:xfrm>
            <a:off x="722314" y="749301"/>
            <a:ext cx="1243012" cy="107791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8" name="Picture Placeholder 7">
            <a:extLst>
              <a:ext uri="{FF2B5EF4-FFF2-40B4-BE49-F238E27FC236}">
                <a16:creationId xmlns:a16="http://schemas.microsoft.com/office/drawing/2014/main" id="{D0DA5420-F60B-0044-953C-2596D4904155}"/>
              </a:ext>
            </a:extLst>
          </p:cNvPr>
          <p:cNvSpPr>
            <a:spLocks noGrp="1"/>
          </p:cNvSpPr>
          <p:nvPr>
            <p:ph type="pic" sz="quarter" idx="13" hasCustomPrompt="1"/>
          </p:nvPr>
        </p:nvSpPr>
        <p:spPr>
          <a:xfrm>
            <a:off x="9634538" y="5608638"/>
            <a:ext cx="1974850" cy="51276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a:p>
            <a:endParaRPr lang="en-US"/>
          </a:p>
        </p:txBody>
      </p:sp>
    </p:spTree>
    <p:extLst>
      <p:ext uri="{BB962C8B-B14F-4D97-AF65-F5344CB8AC3E}">
        <p14:creationId xmlns:p14="http://schemas.microsoft.com/office/powerpoint/2010/main" val="425716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ustomer example 4">
    <p:spTree>
      <p:nvGrpSpPr>
        <p:cNvPr id="1" name=""/>
        <p:cNvGrpSpPr/>
        <p:nvPr/>
      </p:nvGrpSpPr>
      <p:grpSpPr>
        <a:xfrm>
          <a:off x="0" y="0"/>
          <a:ext cx="0" cy="0"/>
          <a:chOff x="0" y="0"/>
          <a:chExt cx="0" cy="0"/>
        </a:xfrm>
      </p:grpSpPr>
      <p:sp>
        <p:nvSpPr>
          <p:cNvPr id="3" name="Rectangle 2" descr="Blue background">
            <a:extLst>
              <a:ext uri="{FF2B5EF4-FFF2-40B4-BE49-F238E27FC236}">
                <a16:creationId xmlns:a16="http://schemas.microsoft.com/office/drawing/2014/main" id="{FE235550-310D-734D-8641-B73D6967A336}"/>
              </a:ext>
            </a:extLst>
          </p:cNvPr>
          <p:cNvSpPr/>
          <p:nvPr userDrawn="1"/>
        </p:nvSpPr>
        <p:spPr bwMode="auto">
          <a:xfrm>
            <a:off x="0" y="0"/>
            <a:ext cx="6096000"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descr="Picture placeholder">
            <a:extLst>
              <a:ext uri="{FF2B5EF4-FFF2-40B4-BE49-F238E27FC236}">
                <a16:creationId xmlns:a16="http://schemas.microsoft.com/office/drawing/2014/main" id="{31358A95-E9E7-F848-B5EE-9BAA60282892}"/>
              </a:ext>
            </a:extLst>
          </p:cNvPr>
          <p:cNvSpPr/>
          <p:nvPr userDrawn="1"/>
        </p:nvSpPr>
        <p:spPr bwMode="auto">
          <a:xfrm>
            <a:off x="584200" y="1505078"/>
            <a:ext cx="3257592" cy="256032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s-DO"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Picture Placeholder 10">
            <a:extLst>
              <a:ext uri="{FF2B5EF4-FFF2-40B4-BE49-F238E27FC236}">
                <a16:creationId xmlns:a16="http://schemas.microsoft.com/office/drawing/2014/main" id="{2D67A34A-4243-8D4B-AE26-3865B9E1C5D6}"/>
              </a:ext>
            </a:extLst>
          </p:cNvPr>
          <p:cNvSpPr>
            <a:spLocks noGrp="1"/>
          </p:cNvSpPr>
          <p:nvPr>
            <p:ph type="pic" sz="quarter" idx="10" hasCustomPrompt="1"/>
          </p:nvPr>
        </p:nvSpPr>
        <p:spPr>
          <a:xfrm>
            <a:off x="692150" y="1593850"/>
            <a:ext cx="3043238" cy="2376488"/>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6" name="Text Placeholder 5">
            <a:extLst>
              <a:ext uri="{FF2B5EF4-FFF2-40B4-BE49-F238E27FC236}">
                <a16:creationId xmlns:a16="http://schemas.microsoft.com/office/drawing/2014/main" id="{6C4E62F5-53BC-4424-A7E5-0A45DA9CFBF5}"/>
              </a:ext>
            </a:extLst>
          </p:cNvPr>
          <p:cNvSpPr>
            <a:spLocks noGrp="1"/>
          </p:cNvSpPr>
          <p:nvPr>
            <p:ph type="body" sz="quarter" idx="11" hasCustomPrompt="1"/>
          </p:nvPr>
        </p:nvSpPr>
        <p:spPr>
          <a:xfrm>
            <a:off x="3949742" y="1505079"/>
            <a:ext cx="2035175" cy="1438275"/>
          </a:xfrm>
          <a:prstGeom prst="rect">
            <a:avLst/>
          </a:prstGeo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Title</a:t>
            </a:r>
          </a:p>
          <a:p>
            <a:pPr lvl="0"/>
            <a:endParaRPr lang="en-US"/>
          </a:p>
          <a:p>
            <a:pPr lvl="0"/>
            <a:r>
              <a:rPr lang="en-US"/>
              <a:t>Name</a:t>
            </a:r>
          </a:p>
          <a:p>
            <a:pPr lvl="0"/>
            <a:r>
              <a:rPr lang="en-US"/>
              <a:t>Title, Company</a:t>
            </a:r>
          </a:p>
        </p:txBody>
      </p:sp>
      <p:sp>
        <p:nvSpPr>
          <p:cNvPr id="13" name="Picture Placeholder 12">
            <a:extLst>
              <a:ext uri="{FF2B5EF4-FFF2-40B4-BE49-F238E27FC236}">
                <a16:creationId xmlns:a16="http://schemas.microsoft.com/office/drawing/2014/main" id="{368E008D-BB6D-474A-A490-1B175161291A}"/>
              </a:ext>
            </a:extLst>
          </p:cNvPr>
          <p:cNvSpPr>
            <a:spLocks noGrp="1"/>
          </p:cNvSpPr>
          <p:nvPr>
            <p:ph type="pic" sz="quarter" idx="12" hasCustomPrompt="1"/>
          </p:nvPr>
        </p:nvSpPr>
        <p:spPr>
          <a:xfrm>
            <a:off x="3949700" y="5702300"/>
            <a:ext cx="2090738" cy="566738"/>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15" name="Text Placeholder 14">
            <a:extLst>
              <a:ext uri="{FF2B5EF4-FFF2-40B4-BE49-F238E27FC236}">
                <a16:creationId xmlns:a16="http://schemas.microsoft.com/office/drawing/2014/main" id="{6612C7A4-3418-406D-BF48-A52453EE122E}"/>
              </a:ext>
            </a:extLst>
          </p:cNvPr>
          <p:cNvSpPr>
            <a:spLocks noGrp="1"/>
          </p:cNvSpPr>
          <p:nvPr>
            <p:ph type="body" sz="quarter" idx="13" hasCustomPrompt="1"/>
          </p:nvPr>
        </p:nvSpPr>
        <p:spPr>
          <a:xfrm>
            <a:off x="584200" y="4311522"/>
            <a:ext cx="3257550" cy="1041400"/>
          </a:xfrm>
          <a:prstGeom prst="rect">
            <a:avLst/>
          </a:prstGeom>
          <a:solidFill>
            <a:srgbClr val="0078D4"/>
          </a:solidFill>
        </p:spPr>
        <p:txBody>
          <a:bodyPr/>
          <a:lstStyle>
            <a:lvl1pPr marL="0" indent="0" algn="l">
              <a:buNone/>
              <a:defRPr sz="2000">
                <a:solidFill>
                  <a:schemeClr val="bg1"/>
                </a:solidFill>
                <a:latin typeface="Segoe UI" panose="020B0502040204020203" pitchFamily="34" charset="0"/>
                <a:cs typeface="Segoe UI" panose="020B0502040204020203" pitchFamily="34" charset="0"/>
              </a:defRPr>
            </a:lvl1pPr>
          </a:lstStyle>
          <a:p>
            <a:pPr lvl="0"/>
            <a:r>
              <a:rPr lang="en-US"/>
              <a:t>“Quote”</a:t>
            </a:r>
          </a:p>
        </p:txBody>
      </p:sp>
      <p:sp>
        <p:nvSpPr>
          <p:cNvPr id="17" name="Text Placeholder 16">
            <a:extLst>
              <a:ext uri="{FF2B5EF4-FFF2-40B4-BE49-F238E27FC236}">
                <a16:creationId xmlns:a16="http://schemas.microsoft.com/office/drawing/2014/main" id="{3698A674-77A5-4E3F-92DC-51E80341F686}"/>
              </a:ext>
            </a:extLst>
          </p:cNvPr>
          <p:cNvSpPr>
            <a:spLocks noGrp="1"/>
          </p:cNvSpPr>
          <p:nvPr>
            <p:ph type="body" sz="quarter" idx="14" hasCustomPrompt="1"/>
          </p:nvPr>
        </p:nvSpPr>
        <p:spPr>
          <a:xfrm>
            <a:off x="6680201" y="993903"/>
            <a:ext cx="4360863" cy="4254292"/>
          </a:xfrm>
          <a:prstGeom prst="rect">
            <a:avLst/>
          </a:prstGeom>
        </p:spPr>
        <p:txBody>
          <a:bodyPr/>
          <a:lstStyle>
            <a:lvl1pPr marL="0" indent="0">
              <a:buNone/>
              <a:defRPr sz="2000">
                <a:solidFill>
                  <a:srgbClr val="1A1A1A"/>
                </a:solidFill>
                <a:latin typeface="+mj-lt"/>
              </a:defRPr>
            </a:lvl1pPr>
          </a:lstStyle>
          <a:p>
            <a:pPr lvl="0"/>
            <a:r>
              <a:rPr lang="en-US"/>
              <a:t>Product/offering related to customer testimony on the left</a:t>
            </a:r>
          </a:p>
        </p:txBody>
      </p:sp>
    </p:spTree>
    <p:extLst>
      <p:ext uri="{BB962C8B-B14F-4D97-AF65-F5344CB8AC3E}">
        <p14:creationId xmlns:p14="http://schemas.microsoft.com/office/powerpoint/2010/main" val="795104086"/>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Customer example 5">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049641-11A4-4253-A034-B5777FD54351}"/>
              </a:ext>
            </a:extLst>
          </p:cNvPr>
          <p:cNvSpPr>
            <a:spLocks noGrp="1"/>
          </p:cNvSpPr>
          <p:nvPr>
            <p:ph type="body" sz="quarter" idx="17" hasCustomPrompt="1"/>
          </p:nvPr>
        </p:nvSpPr>
        <p:spPr>
          <a:xfrm>
            <a:off x="585788" y="1384300"/>
            <a:ext cx="11017250" cy="301625"/>
          </a:xfrm>
          <a:prstGeom prst="rect">
            <a:avLst/>
          </a:prstGeom>
        </p:spPr>
        <p:txBody>
          <a:bodyPr anchor="ctr"/>
          <a:lstStyle>
            <a:lvl1pPr marL="0" indent="0" algn="l">
              <a:buNone/>
              <a:defRPr sz="2000">
                <a:solidFill>
                  <a:srgbClr val="1A1A1A"/>
                </a:solidFill>
              </a:defRPr>
            </a:lvl1pPr>
          </a:lstStyle>
          <a:p>
            <a:pPr lvl="0"/>
            <a:r>
              <a:rPr lang="en-US"/>
              <a:t>Short summary of customer work</a:t>
            </a:r>
          </a:p>
        </p:txBody>
      </p:sp>
      <p:sp>
        <p:nvSpPr>
          <p:cNvPr id="8" name="Title 16">
            <a:extLst>
              <a:ext uri="{FF2B5EF4-FFF2-40B4-BE49-F238E27FC236}">
                <a16:creationId xmlns:a16="http://schemas.microsoft.com/office/drawing/2014/main" id="{751B1D51-2C6D-B14D-A3EE-FD4E3DA6B9F3}"/>
              </a:ext>
            </a:extLst>
          </p:cNvPr>
          <p:cNvSpPr>
            <a:spLocks noGrp="1"/>
          </p:cNvSpPr>
          <p:nvPr>
            <p:ph type="title"/>
          </p:nvPr>
        </p:nvSpPr>
        <p:spPr>
          <a:xfrm>
            <a:off x="586073" y="406400"/>
            <a:ext cx="11018520" cy="553998"/>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880F315-C2BB-4CC1-BF4F-B3015F8040A3}"/>
              </a:ext>
            </a:extLst>
          </p:cNvPr>
          <p:cNvSpPr>
            <a:spLocks noGrp="1"/>
          </p:cNvSpPr>
          <p:nvPr>
            <p:ph type="body" sz="quarter" idx="11" hasCustomPrompt="1"/>
          </p:nvPr>
        </p:nvSpPr>
        <p:spPr>
          <a:xfrm>
            <a:off x="815642" y="2858462"/>
            <a:ext cx="3128963" cy="1848122"/>
          </a:xfrm>
          <a:prstGeom prst="rect">
            <a:avLst/>
          </a:prstGeom>
          <a:solidFill>
            <a:srgbClr val="D2D2D2"/>
          </a:solidFill>
        </p:spPr>
        <p:txBody>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solidFill>
                  <a:srgbClr val="1A1A1A"/>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3" name="Text Placeholder 2">
            <a:extLst>
              <a:ext uri="{FF2B5EF4-FFF2-40B4-BE49-F238E27FC236}">
                <a16:creationId xmlns:a16="http://schemas.microsoft.com/office/drawing/2014/main" id="{D3805925-CCAB-47BC-BA4B-5FB7BAEE8869}"/>
              </a:ext>
            </a:extLst>
          </p:cNvPr>
          <p:cNvSpPr>
            <a:spLocks noGrp="1"/>
          </p:cNvSpPr>
          <p:nvPr>
            <p:ph type="body" sz="quarter" idx="12" hasCustomPrompt="1"/>
          </p:nvPr>
        </p:nvSpPr>
        <p:spPr>
          <a:xfrm>
            <a:off x="815642" y="2405389"/>
            <a:ext cx="3128963" cy="453073"/>
          </a:xfrm>
          <a:prstGeom prst="rect">
            <a:avLst/>
          </a:prstGeom>
          <a:solidFill>
            <a:srgbClr val="D2D2D2"/>
          </a:solidFill>
        </p:spPr>
        <p:txBody>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rgbClr val="1A1A1A"/>
                </a:solidFill>
                <a:latin typeface="Segoe UI Semilight" panose="020B0402040204020203" pitchFamily="34" charset="0"/>
                <a:cs typeface="Segoe UI Semilight" panose="020B0402040204020203" pitchFamily="34" charset="0"/>
              </a:defRPr>
            </a:lvl1pPr>
          </a:lstStyle>
          <a:p>
            <a:pPr lvl="0"/>
            <a:r>
              <a:rPr lang="en-US"/>
              <a:t>Objectives</a:t>
            </a:r>
          </a:p>
        </p:txBody>
      </p:sp>
      <p:sp>
        <p:nvSpPr>
          <p:cNvPr id="14" name="Text Placeholder 2">
            <a:extLst>
              <a:ext uri="{FF2B5EF4-FFF2-40B4-BE49-F238E27FC236}">
                <a16:creationId xmlns:a16="http://schemas.microsoft.com/office/drawing/2014/main" id="{72F2A4CB-78EE-4612-AE7F-D52EEC9F4167}"/>
              </a:ext>
            </a:extLst>
          </p:cNvPr>
          <p:cNvSpPr>
            <a:spLocks noGrp="1"/>
          </p:cNvSpPr>
          <p:nvPr>
            <p:ph type="body" sz="quarter" idx="13" hasCustomPrompt="1"/>
          </p:nvPr>
        </p:nvSpPr>
        <p:spPr>
          <a:xfrm>
            <a:off x="4531519" y="2858462"/>
            <a:ext cx="3128963" cy="1848122"/>
          </a:xfrm>
          <a:prstGeom prst="rect">
            <a:avLst/>
          </a:prstGeom>
          <a:solidFill>
            <a:srgbClr val="D2D2D2"/>
          </a:solidFill>
        </p:spPr>
        <p:txBody>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solidFill>
                  <a:srgbClr val="1A1A1A"/>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5" name="Text Placeholder 2">
            <a:extLst>
              <a:ext uri="{FF2B5EF4-FFF2-40B4-BE49-F238E27FC236}">
                <a16:creationId xmlns:a16="http://schemas.microsoft.com/office/drawing/2014/main" id="{B18E464D-F91E-4758-91E1-785DE4F8A04C}"/>
              </a:ext>
            </a:extLst>
          </p:cNvPr>
          <p:cNvSpPr>
            <a:spLocks noGrp="1"/>
          </p:cNvSpPr>
          <p:nvPr>
            <p:ph type="body" sz="quarter" idx="14" hasCustomPrompt="1"/>
          </p:nvPr>
        </p:nvSpPr>
        <p:spPr>
          <a:xfrm>
            <a:off x="4531519" y="2405389"/>
            <a:ext cx="3128963" cy="453073"/>
          </a:xfrm>
          <a:prstGeom prst="rect">
            <a:avLst/>
          </a:prstGeom>
          <a:solidFill>
            <a:srgbClr val="D2D2D2"/>
          </a:solidFill>
        </p:spPr>
        <p:txBody>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rgbClr val="1A1A1A"/>
                </a:solidFill>
                <a:latin typeface="Segoe UI Semilight" panose="020B0402040204020203" pitchFamily="34" charset="0"/>
                <a:cs typeface="Segoe UI Semilight" panose="020B0402040204020203" pitchFamily="34" charset="0"/>
              </a:defRPr>
            </a:lvl1pPr>
          </a:lstStyle>
          <a:p>
            <a:pPr lvl="0"/>
            <a:r>
              <a:rPr lang="en-US"/>
              <a:t>Tactics</a:t>
            </a:r>
          </a:p>
        </p:txBody>
      </p:sp>
      <p:sp>
        <p:nvSpPr>
          <p:cNvPr id="16" name="Text Placeholder 2">
            <a:extLst>
              <a:ext uri="{FF2B5EF4-FFF2-40B4-BE49-F238E27FC236}">
                <a16:creationId xmlns:a16="http://schemas.microsoft.com/office/drawing/2014/main" id="{9991B265-F1F0-4473-914F-6602A4529DCA}"/>
              </a:ext>
            </a:extLst>
          </p:cNvPr>
          <p:cNvSpPr>
            <a:spLocks noGrp="1"/>
          </p:cNvSpPr>
          <p:nvPr>
            <p:ph type="body" sz="quarter" idx="15" hasCustomPrompt="1"/>
          </p:nvPr>
        </p:nvSpPr>
        <p:spPr>
          <a:xfrm>
            <a:off x="8247397" y="2870099"/>
            <a:ext cx="3128963" cy="1848122"/>
          </a:xfrm>
          <a:prstGeom prst="rect">
            <a:avLst/>
          </a:prstGeom>
          <a:solidFill>
            <a:srgbClr val="0078D4"/>
          </a:solidFill>
        </p:spPr>
        <p:txBody>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solidFill>
                  <a:schemeClr val="bg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7" name="Text Placeholder 2">
            <a:extLst>
              <a:ext uri="{FF2B5EF4-FFF2-40B4-BE49-F238E27FC236}">
                <a16:creationId xmlns:a16="http://schemas.microsoft.com/office/drawing/2014/main" id="{665B9C72-4283-4C84-8D05-61299A642B9D}"/>
              </a:ext>
            </a:extLst>
          </p:cNvPr>
          <p:cNvSpPr>
            <a:spLocks noGrp="1"/>
          </p:cNvSpPr>
          <p:nvPr>
            <p:ph type="body" sz="quarter" idx="16" hasCustomPrompt="1"/>
          </p:nvPr>
        </p:nvSpPr>
        <p:spPr>
          <a:xfrm>
            <a:off x="8247397" y="2417027"/>
            <a:ext cx="3128963" cy="453073"/>
          </a:xfrm>
          <a:prstGeom prst="rect">
            <a:avLst/>
          </a:prstGeom>
          <a:solidFill>
            <a:srgbClr val="0078D4"/>
          </a:solidFill>
        </p:spPr>
        <p:txBody>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latin typeface="Segoe UI Semilight" panose="020B0402040204020203" pitchFamily="34" charset="0"/>
                <a:cs typeface="Segoe UI Semilight" panose="020B0402040204020203" pitchFamily="34" charset="0"/>
              </a:defRPr>
            </a:lvl1pPr>
          </a:lstStyle>
          <a:p>
            <a:pPr lvl="0"/>
            <a:r>
              <a:rPr lang="en-US"/>
              <a:t>Results</a:t>
            </a:r>
          </a:p>
        </p:txBody>
      </p:sp>
    </p:spTree>
    <p:extLst>
      <p:ext uri="{BB962C8B-B14F-4D97-AF65-F5344CB8AC3E}">
        <p14:creationId xmlns:p14="http://schemas.microsoft.com/office/powerpoint/2010/main" val="3875123740"/>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Customer Example_6">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8985C08D-D0DC-CE4B-A45B-77FE5398192B}"/>
              </a:ext>
            </a:extLst>
          </p:cNvPr>
          <p:cNvSpPr>
            <a:spLocks noGrp="1"/>
          </p:cNvSpPr>
          <p:nvPr>
            <p:ph type="title" hasCustomPrompt="1"/>
          </p:nvPr>
        </p:nvSpPr>
        <p:spPr>
          <a:xfrm>
            <a:off x="584201" y="1435101"/>
            <a:ext cx="4161981" cy="3323987"/>
          </a:xfrm>
          <a:prstGeom prst="rect">
            <a:avLst/>
          </a:prstGeom>
        </p:spPr>
        <p:txBody>
          <a:bodyPr/>
          <a:lstStyle>
            <a:lvl1pPr>
              <a:defRPr/>
            </a:lvl1pPr>
          </a:lstStyle>
          <a:p>
            <a:r>
              <a:rPr lang="en-US"/>
              <a:t>“Our mission is to empower every person and every organization on the planet to achieve more.”</a:t>
            </a:r>
          </a:p>
        </p:txBody>
      </p:sp>
      <p:sp>
        <p:nvSpPr>
          <p:cNvPr id="7" name="Text Placeholder 2">
            <a:extLst>
              <a:ext uri="{FF2B5EF4-FFF2-40B4-BE49-F238E27FC236}">
                <a16:creationId xmlns:a16="http://schemas.microsoft.com/office/drawing/2014/main" id="{507A826D-2DEE-E94D-A934-5661F5CBF921}"/>
              </a:ext>
            </a:extLst>
          </p:cNvPr>
          <p:cNvSpPr>
            <a:spLocks noGrp="1"/>
          </p:cNvSpPr>
          <p:nvPr>
            <p:ph type="body" sz="quarter" idx="10" hasCustomPrompt="1"/>
          </p:nvPr>
        </p:nvSpPr>
        <p:spPr>
          <a:xfrm>
            <a:off x="584200" y="5160982"/>
            <a:ext cx="4162425" cy="677108"/>
          </a:xfrm>
          <a:prstGeom prst="rect">
            <a:avLst/>
          </a:prstGeom>
        </p:spPr>
        <p:txBody>
          <a:bodyPr/>
          <a:lstStyle>
            <a:lvl1pPr marL="0" indent="0">
              <a:buNone/>
              <a:defRPr sz="1600"/>
            </a:lvl1pPr>
          </a:lstStyle>
          <a:p>
            <a:r>
              <a:rPr lang="en-US"/>
              <a:t>Satya Nadella</a:t>
            </a:r>
          </a:p>
          <a:p>
            <a:r>
              <a:rPr lang="en-US"/>
              <a:t>CEO, Microsoft</a:t>
            </a:r>
          </a:p>
        </p:txBody>
      </p:sp>
      <p:sp>
        <p:nvSpPr>
          <p:cNvPr id="3" name="Picture Placeholder 2">
            <a:extLst>
              <a:ext uri="{FF2B5EF4-FFF2-40B4-BE49-F238E27FC236}">
                <a16:creationId xmlns:a16="http://schemas.microsoft.com/office/drawing/2014/main" id="{61C1962D-5A47-AC40-A094-2EF78BACEE17}"/>
              </a:ext>
            </a:extLst>
          </p:cNvPr>
          <p:cNvSpPr>
            <a:spLocks noGrp="1"/>
          </p:cNvSpPr>
          <p:nvPr>
            <p:ph type="pic" sz="quarter" idx="11" hasCustomPrompt="1"/>
          </p:nvPr>
        </p:nvSpPr>
        <p:spPr>
          <a:xfrm>
            <a:off x="5334001" y="-11152"/>
            <a:ext cx="6858000" cy="68580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Tree>
    <p:extLst>
      <p:ext uri="{BB962C8B-B14F-4D97-AF65-F5344CB8AC3E}">
        <p14:creationId xmlns:p14="http://schemas.microsoft.com/office/powerpoint/2010/main" val="32671112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Next steps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AA3D8A8-EFDD-1D41-9BED-A640BB6E77CF}"/>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4" name="Text Placeholder 2">
            <a:extLst>
              <a:ext uri="{FF2B5EF4-FFF2-40B4-BE49-F238E27FC236}">
                <a16:creationId xmlns:a16="http://schemas.microsoft.com/office/drawing/2014/main" id="{72952999-F8C0-DB48-A242-CC56964079EE}"/>
              </a:ext>
            </a:extLst>
          </p:cNvPr>
          <p:cNvSpPr>
            <a:spLocks noGrp="1"/>
          </p:cNvSpPr>
          <p:nvPr>
            <p:ph type="body" sz="quarter" idx="10" hasCustomPrompt="1"/>
          </p:nvPr>
        </p:nvSpPr>
        <p:spPr>
          <a:xfrm>
            <a:off x="586390" y="3273130"/>
            <a:ext cx="11018520" cy="430887"/>
          </a:xfrm>
          <a:prstGeom prst="rect">
            <a:avLst/>
          </a:prstGeom>
        </p:spPr>
        <p:txBody>
          <a:bodyPr vert="horz" wrap="square" lIns="0" tIns="0" rIns="0" bIns="0" rtlCol="0" anchor="t">
            <a:spAutoFit/>
          </a:bodyPr>
          <a:lstStyle>
            <a:lvl1pPr marL="0" indent="0">
              <a:buNone/>
              <a:defRPr/>
            </a:lvl1pPr>
          </a:lstStyle>
          <a:p>
            <a:r>
              <a:rPr lang="en-US">
                <a:solidFill>
                  <a:srgbClr val="1A1A1A"/>
                </a:solidFill>
              </a:rPr>
              <a:t>Work with your Microsoft representative to...</a:t>
            </a:r>
            <a:endParaRPr lang="en-US" b="1">
              <a:solidFill>
                <a:srgbClr val="1A1A1A"/>
              </a:solidFill>
            </a:endParaRPr>
          </a:p>
        </p:txBody>
      </p:sp>
      <p:sp>
        <p:nvSpPr>
          <p:cNvPr id="6" name="Text Placeholder 5">
            <a:extLst>
              <a:ext uri="{FF2B5EF4-FFF2-40B4-BE49-F238E27FC236}">
                <a16:creationId xmlns:a16="http://schemas.microsoft.com/office/drawing/2014/main" id="{00C4D841-8F0F-457C-9DE2-E815163E1F4B}"/>
              </a:ext>
            </a:extLst>
          </p:cNvPr>
          <p:cNvSpPr>
            <a:spLocks noGrp="1"/>
          </p:cNvSpPr>
          <p:nvPr>
            <p:ph type="body" sz="quarter" idx="11" hasCustomPrompt="1"/>
          </p:nvPr>
        </p:nvSpPr>
        <p:spPr>
          <a:xfrm>
            <a:off x="584200" y="1310314"/>
            <a:ext cx="11018838" cy="1612900"/>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5pPr>
          </a:lstStyle>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Text,</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sym typeface="Wingdings" pitchFamily="2" charset="2"/>
              </a:rPr>
              <a:t> </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28pt</a:t>
            </a:r>
          </a:p>
          <a:p>
            <a:pPr marL="457112" marR="0" lvl="1"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20pt</a:t>
            </a:r>
          </a:p>
          <a:p>
            <a:pPr marL="657099" marR="0" lvl="2"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16pt</a:t>
            </a:r>
          </a:p>
          <a:p>
            <a:pPr marL="842801" marR="0" lvl="3"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14pt</a:t>
            </a:r>
          </a:p>
          <a:p>
            <a:pPr marL="1023741" marR="0" lvl="4"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14pt</a:t>
            </a:r>
            <a:endParaRPr lang="en-US"/>
          </a:p>
        </p:txBody>
      </p:sp>
    </p:spTree>
    <p:extLst>
      <p:ext uri="{BB962C8B-B14F-4D97-AF65-F5344CB8AC3E}">
        <p14:creationId xmlns:p14="http://schemas.microsoft.com/office/powerpoint/2010/main" val="1637799153"/>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Next step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5FF66-ADC9-42BE-B752-8AE5A66CC101}"/>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797764AE-9937-4A7E-8BE6-C98BDD98F9E1}"/>
              </a:ext>
            </a:extLst>
          </p:cNvPr>
          <p:cNvSpPr>
            <a:spLocks noGrp="1"/>
          </p:cNvSpPr>
          <p:nvPr>
            <p:ph type="body" sz="quarter" idx="10" hasCustomPrompt="1"/>
          </p:nvPr>
        </p:nvSpPr>
        <p:spPr>
          <a:xfrm>
            <a:off x="584201" y="1223149"/>
            <a:ext cx="11022583" cy="2311400"/>
          </a:xfrm>
          <a:prstGeom prst="rect">
            <a:avLst/>
          </a:prstGeom>
          <a:solidFill>
            <a:srgbClr val="1483D7"/>
          </a:solidFill>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Summary of presentation or </a:t>
            </a:r>
          </a:p>
          <a:p>
            <a:pPr lvl="0"/>
            <a:r>
              <a:rPr lang="en-US"/>
              <a:t>next steps for process</a:t>
            </a:r>
          </a:p>
        </p:txBody>
      </p:sp>
      <p:sp>
        <p:nvSpPr>
          <p:cNvPr id="7" name="Picture Placeholder 25">
            <a:extLst>
              <a:ext uri="{FF2B5EF4-FFF2-40B4-BE49-F238E27FC236}">
                <a16:creationId xmlns:a16="http://schemas.microsoft.com/office/drawing/2014/main" id="{56DAB31C-85F1-48BE-A7CB-5D8F80F9E393}"/>
              </a:ext>
            </a:extLst>
          </p:cNvPr>
          <p:cNvSpPr>
            <a:spLocks noGrp="1"/>
          </p:cNvSpPr>
          <p:nvPr>
            <p:ph type="pic" sz="quarter" idx="15" hasCustomPrompt="1"/>
          </p:nvPr>
        </p:nvSpPr>
        <p:spPr>
          <a:xfrm>
            <a:off x="-1522" y="3738006"/>
            <a:ext cx="12193523" cy="3119994"/>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Tree>
    <p:extLst>
      <p:ext uri="{BB962C8B-B14F-4D97-AF65-F5344CB8AC3E}">
        <p14:creationId xmlns:p14="http://schemas.microsoft.com/office/powerpoint/2010/main" val="968423958"/>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Next steps 3">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9CC93A4B-3933-470E-B58B-EC9CC5230376}"/>
              </a:ext>
            </a:extLst>
          </p:cNvPr>
          <p:cNvSpPr>
            <a:spLocks noGrp="1"/>
          </p:cNvSpPr>
          <p:nvPr>
            <p:ph type="pic" sz="quarter" idx="15" hasCustomPrompt="1"/>
          </p:nvPr>
        </p:nvSpPr>
        <p:spPr>
          <a:xfrm>
            <a:off x="-1522" y="3738006"/>
            <a:ext cx="12193523" cy="3119994"/>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2" name="Title 1">
            <a:extLst>
              <a:ext uri="{FF2B5EF4-FFF2-40B4-BE49-F238E27FC236}">
                <a16:creationId xmlns:a16="http://schemas.microsoft.com/office/drawing/2014/main" id="{F9422B50-BB81-4C00-BC3F-D04658CE39CF}"/>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19" name="Text Placeholder 18">
            <a:extLst>
              <a:ext uri="{FF2B5EF4-FFF2-40B4-BE49-F238E27FC236}">
                <a16:creationId xmlns:a16="http://schemas.microsoft.com/office/drawing/2014/main" id="{49D277D8-0B5F-4E37-9CEE-5C4F4DA90FEE}"/>
              </a:ext>
            </a:extLst>
          </p:cNvPr>
          <p:cNvSpPr>
            <a:spLocks noGrp="1"/>
          </p:cNvSpPr>
          <p:nvPr>
            <p:ph type="body" sz="quarter" idx="10" hasCustomPrompt="1"/>
          </p:nvPr>
        </p:nvSpPr>
        <p:spPr>
          <a:xfrm>
            <a:off x="627753" y="1357075"/>
            <a:ext cx="2111375" cy="2263775"/>
          </a:xfrm>
          <a:prstGeom prst="rect">
            <a:avLst/>
          </a:prstGeom>
          <a:solidFill>
            <a:srgbClr val="1483D7"/>
          </a:solidFill>
        </p:spPr>
        <p:txBody>
          <a:bodyPr bIns="548640" anchor="b"/>
          <a:lstStyle>
            <a:lvl1pPr marL="0" indent="0" algn="r">
              <a:lnSpc>
                <a:spcPct val="100000"/>
              </a:lnSpc>
              <a:buNone/>
              <a:defRPr sz="2000">
                <a:solidFill>
                  <a:schemeClr val="bg1"/>
                </a:solidFill>
                <a:latin typeface="Segoe UI" panose="020B0502040204020203" pitchFamily="34" charset="0"/>
                <a:cs typeface="Segoe UI" panose="020B0502040204020203" pitchFamily="34" charset="0"/>
              </a:defRPr>
            </a:lvl1pPr>
          </a:lstStyle>
          <a:p>
            <a:pPr lvl="0"/>
            <a:r>
              <a:rPr lang="en-US"/>
              <a:t>Summary of </a:t>
            </a:r>
          </a:p>
          <a:p>
            <a:pPr lvl="0"/>
            <a:r>
              <a:rPr lang="en-US"/>
              <a:t>Presentation</a:t>
            </a:r>
          </a:p>
        </p:txBody>
      </p:sp>
      <p:sp>
        <p:nvSpPr>
          <p:cNvPr id="21" name="Text Placeholder 18">
            <a:extLst>
              <a:ext uri="{FF2B5EF4-FFF2-40B4-BE49-F238E27FC236}">
                <a16:creationId xmlns:a16="http://schemas.microsoft.com/office/drawing/2014/main" id="{D95631E6-847A-40D8-921E-7611EA15B5F8}"/>
              </a:ext>
            </a:extLst>
          </p:cNvPr>
          <p:cNvSpPr>
            <a:spLocks noGrp="1"/>
          </p:cNvSpPr>
          <p:nvPr>
            <p:ph type="body" sz="quarter" idx="11" hasCustomPrompt="1"/>
          </p:nvPr>
        </p:nvSpPr>
        <p:spPr>
          <a:xfrm>
            <a:off x="2833021" y="1348580"/>
            <a:ext cx="2111375" cy="2263775"/>
          </a:xfrm>
          <a:prstGeom prst="rect">
            <a:avLst/>
          </a:prstGeom>
          <a:solidFill>
            <a:srgbClr val="142A98"/>
          </a:solidFill>
        </p:spPr>
        <p:txBody>
          <a:bodyPr bIns="548640" anchor="b"/>
          <a:lstStyle>
            <a:lvl1pPr marL="0" indent="0" algn="r">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2" name="Text Placeholder 18">
            <a:extLst>
              <a:ext uri="{FF2B5EF4-FFF2-40B4-BE49-F238E27FC236}">
                <a16:creationId xmlns:a16="http://schemas.microsoft.com/office/drawing/2014/main" id="{840B017E-6110-4EFD-AE42-A2728E2DE0FD}"/>
              </a:ext>
            </a:extLst>
          </p:cNvPr>
          <p:cNvSpPr>
            <a:spLocks noGrp="1"/>
          </p:cNvSpPr>
          <p:nvPr>
            <p:ph type="body" sz="quarter" idx="12" hasCustomPrompt="1"/>
          </p:nvPr>
        </p:nvSpPr>
        <p:spPr>
          <a:xfrm>
            <a:off x="5038289" y="1348583"/>
            <a:ext cx="2111375" cy="2263775"/>
          </a:xfrm>
          <a:prstGeom prst="rect">
            <a:avLst/>
          </a:prstGeom>
          <a:solidFill>
            <a:srgbClr val="1483D7"/>
          </a:solidFill>
        </p:spPr>
        <p:txBody>
          <a:bodyPr bIns="548640" anchor="b"/>
          <a:lstStyle>
            <a:lvl1pPr marL="0" indent="0" algn="r">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3" name="Text Placeholder 18">
            <a:extLst>
              <a:ext uri="{FF2B5EF4-FFF2-40B4-BE49-F238E27FC236}">
                <a16:creationId xmlns:a16="http://schemas.microsoft.com/office/drawing/2014/main" id="{F4468CE7-6DF7-4FAE-BAB9-B8304D70B49C}"/>
              </a:ext>
            </a:extLst>
          </p:cNvPr>
          <p:cNvSpPr>
            <a:spLocks noGrp="1"/>
          </p:cNvSpPr>
          <p:nvPr>
            <p:ph type="body" sz="quarter" idx="13" hasCustomPrompt="1"/>
          </p:nvPr>
        </p:nvSpPr>
        <p:spPr>
          <a:xfrm>
            <a:off x="7243555" y="1348582"/>
            <a:ext cx="2111375" cy="2263775"/>
          </a:xfrm>
          <a:prstGeom prst="rect">
            <a:avLst/>
          </a:prstGeom>
          <a:solidFill>
            <a:srgbClr val="142A98"/>
          </a:solidFill>
        </p:spPr>
        <p:txBody>
          <a:bodyPr bIns="548640" anchor="b"/>
          <a:lstStyle>
            <a:lvl1pPr marL="0" indent="0" algn="r">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4" name="Text Placeholder 18">
            <a:extLst>
              <a:ext uri="{FF2B5EF4-FFF2-40B4-BE49-F238E27FC236}">
                <a16:creationId xmlns:a16="http://schemas.microsoft.com/office/drawing/2014/main" id="{0BC4A175-7D0D-4409-9FBE-1C7DE7C9E72A}"/>
              </a:ext>
            </a:extLst>
          </p:cNvPr>
          <p:cNvSpPr>
            <a:spLocks noGrp="1"/>
          </p:cNvSpPr>
          <p:nvPr>
            <p:ph type="body" sz="quarter" idx="14" hasCustomPrompt="1"/>
          </p:nvPr>
        </p:nvSpPr>
        <p:spPr>
          <a:xfrm>
            <a:off x="9448822" y="1348581"/>
            <a:ext cx="2111375" cy="2263775"/>
          </a:xfrm>
          <a:prstGeom prst="rect">
            <a:avLst/>
          </a:prstGeom>
          <a:solidFill>
            <a:srgbClr val="1483D7"/>
          </a:solidFill>
        </p:spPr>
        <p:txBody>
          <a:bodyPr bIns="548640" anchor="b"/>
          <a:lstStyle>
            <a:lvl1pPr marL="0" indent="0" algn="r">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Tree>
    <p:extLst>
      <p:ext uri="{BB962C8B-B14F-4D97-AF65-F5344CB8AC3E}">
        <p14:creationId xmlns:p14="http://schemas.microsoft.com/office/powerpoint/2010/main" val="1665772385"/>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070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856872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42458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256090472"/>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3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7" name="Text Placeholder 3">
            <a:extLst>
              <a:ext uri="{FF2B5EF4-FFF2-40B4-BE49-F238E27FC236}">
                <a16:creationId xmlns:a16="http://schemas.microsoft.com/office/drawing/2014/main" id="{03EF6C1A-45AE-2F44-AA53-6740B2A5383A}"/>
              </a:ext>
            </a:extLst>
          </p:cNvPr>
          <p:cNvSpPr>
            <a:spLocks noGrp="1"/>
          </p:cNvSpPr>
          <p:nvPr>
            <p:ph type="body" sz="quarter" idx="11"/>
          </p:nvPr>
        </p:nvSpPr>
        <p:spPr>
          <a:xfrm>
            <a:off x="584200" y="1310313"/>
            <a:ext cx="11018838" cy="4958726"/>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z="1600" b="1">
                <a:solidFill>
                  <a:srgbClr val="0078D4"/>
                </a:solidFill>
              </a:rPr>
              <a:t>Edit Master text styles</a:t>
            </a:r>
          </a:p>
          <a:p>
            <a:pPr lvl="1"/>
            <a:r>
              <a:rPr lang="en-US" sz="1600" b="1">
                <a:solidFill>
                  <a:srgbClr val="0078D4"/>
                </a:solidFill>
              </a:rPr>
              <a:t>Second level</a:t>
            </a:r>
          </a:p>
          <a:p>
            <a:pPr lvl="2"/>
            <a:r>
              <a:rPr lang="en-US" sz="1600" b="1">
                <a:solidFill>
                  <a:srgbClr val="0078D4"/>
                </a:solidFill>
              </a:rPr>
              <a:t>Third level</a:t>
            </a:r>
          </a:p>
          <a:p>
            <a:pPr lvl="3"/>
            <a:r>
              <a:rPr lang="en-US" sz="1600" b="1">
                <a:solidFill>
                  <a:srgbClr val="0078D4"/>
                </a:solidFill>
              </a:rPr>
              <a:t>Fourth level</a:t>
            </a:r>
          </a:p>
          <a:p>
            <a:pPr lvl="4"/>
            <a:r>
              <a:rPr lang="en-US" sz="1600" b="1">
                <a:solidFill>
                  <a:srgbClr val="0078D4"/>
                </a:solidFill>
              </a:rPr>
              <a:t>Fifth level</a:t>
            </a:r>
            <a:endParaRPr lang="en-US" sz="1200"/>
          </a:p>
        </p:txBody>
      </p:sp>
    </p:spTree>
    <p:extLst>
      <p:ext uri="{BB962C8B-B14F-4D97-AF65-F5344CB8AC3E}">
        <p14:creationId xmlns:p14="http://schemas.microsoft.com/office/powerpoint/2010/main" val="3204794689"/>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4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7" name="Text Placeholder 3">
            <a:extLst>
              <a:ext uri="{FF2B5EF4-FFF2-40B4-BE49-F238E27FC236}">
                <a16:creationId xmlns:a16="http://schemas.microsoft.com/office/drawing/2014/main" id="{03EF6C1A-45AE-2F44-AA53-6740B2A5383A}"/>
              </a:ext>
            </a:extLst>
          </p:cNvPr>
          <p:cNvSpPr>
            <a:spLocks noGrp="1"/>
          </p:cNvSpPr>
          <p:nvPr>
            <p:ph type="body" sz="quarter" idx="11"/>
          </p:nvPr>
        </p:nvSpPr>
        <p:spPr>
          <a:xfrm>
            <a:off x="584200" y="1485901"/>
            <a:ext cx="11018838" cy="4783139"/>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z="1600" b="1">
                <a:solidFill>
                  <a:srgbClr val="0078D4"/>
                </a:solidFill>
              </a:rPr>
              <a:t>Edit Master text styles</a:t>
            </a:r>
          </a:p>
          <a:p>
            <a:pPr lvl="1"/>
            <a:r>
              <a:rPr lang="en-US" sz="1600" b="1">
                <a:solidFill>
                  <a:srgbClr val="0078D4"/>
                </a:solidFill>
              </a:rPr>
              <a:t>Second level</a:t>
            </a:r>
          </a:p>
          <a:p>
            <a:pPr lvl="2"/>
            <a:r>
              <a:rPr lang="en-US" sz="1600" b="1">
                <a:solidFill>
                  <a:srgbClr val="0078D4"/>
                </a:solidFill>
              </a:rPr>
              <a:t>Third level</a:t>
            </a:r>
          </a:p>
          <a:p>
            <a:pPr lvl="3"/>
            <a:r>
              <a:rPr lang="en-US" sz="1600" b="1">
                <a:solidFill>
                  <a:srgbClr val="0078D4"/>
                </a:solidFill>
              </a:rPr>
              <a:t>Fourth level</a:t>
            </a:r>
          </a:p>
          <a:p>
            <a:pPr lvl="4"/>
            <a:r>
              <a:rPr lang="en-US" sz="1600" b="1">
                <a:solidFill>
                  <a:srgbClr val="0078D4"/>
                </a:solidFill>
              </a:rPr>
              <a:t>Fifth level</a:t>
            </a:r>
            <a:endParaRPr lang="en-US" sz="1200"/>
          </a:p>
        </p:txBody>
      </p:sp>
    </p:spTree>
    <p:extLst>
      <p:ext uri="{BB962C8B-B14F-4D97-AF65-F5344CB8AC3E}">
        <p14:creationId xmlns:p14="http://schemas.microsoft.com/office/powerpoint/2010/main" val="1630241159"/>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2_Working with colors and accessibilit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2B93658-3036-D949-9B7A-B168026818F9}"/>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9" name="Text Placeholder 3">
            <a:extLst>
              <a:ext uri="{FF2B5EF4-FFF2-40B4-BE49-F238E27FC236}">
                <a16:creationId xmlns:a16="http://schemas.microsoft.com/office/drawing/2014/main" id="{79B21047-24CF-9F47-B3F0-95F622E25E25}"/>
              </a:ext>
            </a:extLst>
          </p:cNvPr>
          <p:cNvSpPr>
            <a:spLocks noGrp="1"/>
          </p:cNvSpPr>
          <p:nvPr>
            <p:ph type="body" sz="quarter" idx="11"/>
          </p:nvPr>
        </p:nvSpPr>
        <p:spPr>
          <a:xfrm>
            <a:off x="584200" y="1134144"/>
            <a:ext cx="11018838" cy="5115654"/>
          </a:xfrm>
          <a:prstGeom prst="rect">
            <a:avLst/>
          </a:prstGeom>
        </p:spPr>
        <p:txBody>
          <a:bodyPr/>
          <a:lstStyle/>
          <a:p>
            <a:pPr lvl="0"/>
            <a:r>
              <a:rPr lang="en-US" sz="2000" b="1">
                <a:solidFill>
                  <a:srgbClr val="0078D4"/>
                </a:solidFill>
              </a:rPr>
              <a:t>Edit Master text styles</a:t>
            </a:r>
          </a:p>
          <a:p>
            <a:pPr lvl="1"/>
            <a:r>
              <a:rPr lang="en-US" sz="2000" b="1">
                <a:solidFill>
                  <a:srgbClr val="0078D4"/>
                </a:solidFill>
              </a:rPr>
              <a:t>Second level</a:t>
            </a:r>
          </a:p>
          <a:p>
            <a:pPr lvl="2"/>
            <a:r>
              <a:rPr lang="en-US" sz="2000" b="1">
                <a:solidFill>
                  <a:srgbClr val="0078D4"/>
                </a:solidFill>
              </a:rPr>
              <a:t>Third level</a:t>
            </a:r>
          </a:p>
          <a:p>
            <a:pPr lvl="3"/>
            <a:r>
              <a:rPr lang="en-US" sz="2000" b="1">
                <a:solidFill>
                  <a:srgbClr val="0078D4"/>
                </a:solidFill>
              </a:rPr>
              <a:t>Fourth level</a:t>
            </a:r>
          </a:p>
          <a:p>
            <a:pPr lvl="4"/>
            <a:r>
              <a:rPr lang="en-US" sz="2000" b="1">
                <a:solidFill>
                  <a:srgbClr val="0078D4"/>
                </a:solidFill>
              </a:rPr>
              <a:t>Fifth level</a:t>
            </a:r>
            <a:endParaRPr lang="en-US" sz="1600">
              <a:solidFill>
                <a:srgbClr val="1A1A1A"/>
              </a:solidFill>
            </a:endParaRPr>
          </a:p>
        </p:txBody>
      </p:sp>
    </p:spTree>
    <p:extLst>
      <p:ext uri="{BB962C8B-B14F-4D97-AF65-F5344CB8AC3E}">
        <p14:creationId xmlns:p14="http://schemas.microsoft.com/office/powerpoint/2010/main" val="2385459565"/>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Working with colors and accessibilit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C5EA0E-0C4E-E54B-911B-4006FD575C70}"/>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FD896E31-8943-FB4D-8223-1C236A3D5F28}"/>
              </a:ext>
            </a:extLst>
          </p:cNvPr>
          <p:cNvSpPr>
            <a:spLocks noGrp="1"/>
          </p:cNvSpPr>
          <p:nvPr>
            <p:ph type="body" sz="quarter" idx="11"/>
          </p:nvPr>
        </p:nvSpPr>
        <p:spPr>
          <a:xfrm>
            <a:off x="584200" y="1310313"/>
            <a:ext cx="8769525" cy="4958726"/>
          </a:xfrm>
          <a:prstGeom prst="rect">
            <a:avLst/>
          </a:prstGeom>
        </p:spPr>
        <p:txBody>
          <a:bodyPr/>
          <a:lstStyle/>
          <a:p>
            <a:pPr marL="0" lvl="0" indent="0">
              <a:buNone/>
            </a:pPr>
            <a:r>
              <a:rPr lang="en-US" sz="2000">
                <a:solidFill>
                  <a:srgbClr val="1A1A1A"/>
                </a:solidFill>
              </a:rPr>
              <a:t>Edit Master text styles</a:t>
            </a:r>
          </a:p>
          <a:p>
            <a:pPr marL="0" lvl="1" indent="0">
              <a:buNone/>
            </a:pPr>
            <a:r>
              <a:rPr lang="en-US" sz="2000">
                <a:solidFill>
                  <a:srgbClr val="1A1A1A"/>
                </a:solidFill>
              </a:rPr>
              <a:t>Second level</a:t>
            </a:r>
          </a:p>
          <a:p>
            <a:pPr marL="0" lvl="2" indent="0">
              <a:buNone/>
            </a:pPr>
            <a:r>
              <a:rPr lang="en-US" sz="2000">
                <a:solidFill>
                  <a:srgbClr val="1A1A1A"/>
                </a:solidFill>
              </a:rPr>
              <a:t>Third level</a:t>
            </a:r>
          </a:p>
          <a:p>
            <a:pPr marL="0" lvl="3" indent="0">
              <a:buNone/>
            </a:pPr>
            <a:r>
              <a:rPr lang="en-US" sz="2000">
                <a:solidFill>
                  <a:srgbClr val="1A1A1A"/>
                </a:solidFill>
              </a:rPr>
              <a:t>Fourth level</a:t>
            </a:r>
          </a:p>
          <a:p>
            <a:pPr marL="0" lvl="4" indent="0">
              <a:buNone/>
            </a:pPr>
            <a:r>
              <a:rPr lang="en-US" sz="2000">
                <a:solidFill>
                  <a:srgbClr val="1A1A1A"/>
                </a:solidFill>
              </a:rPr>
              <a:t>Fifth level</a:t>
            </a:r>
            <a:endParaRPr lang="en-US" sz="1600">
              <a:solidFill>
                <a:srgbClr val="1A1A1A"/>
              </a:solidFill>
            </a:endParaRPr>
          </a:p>
        </p:txBody>
      </p:sp>
      <p:pic>
        <p:nvPicPr>
          <p:cNvPr id="5" name="Picture 4">
            <a:extLst>
              <a:ext uri="{FF2B5EF4-FFF2-40B4-BE49-F238E27FC236}">
                <a16:creationId xmlns:a16="http://schemas.microsoft.com/office/drawing/2014/main" id="{FB5E6021-BDA4-5744-912C-8A701F9FA9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3064" y="1955173"/>
            <a:ext cx="8450038" cy="3683628"/>
          </a:xfrm>
          <a:prstGeom prst="rect">
            <a:avLst/>
          </a:prstGeom>
        </p:spPr>
      </p:pic>
    </p:spTree>
    <p:extLst>
      <p:ext uri="{BB962C8B-B14F-4D97-AF65-F5344CB8AC3E}">
        <p14:creationId xmlns:p14="http://schemas.microsoft.com/office/powerpoint/2010/main" val="2659067873"/>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B7B9A44-A73E-457E-9760-DE89215E9825}"/>
              </a:ext>
            </a:extLst>
          </p:cNvPr>
          <p:cNvSpPr>
            <a:spLocks noGrp="1"/>
          </p:cNvSpPr>
          <p:nvPr>
            <p:ph type="pic" sz="quarter" idx="37" hasCustomPrompt="1"/>
          </p:nvPr>
        </p:nvSpPr>
        <p:spPr>
          <a:xfrm>
            <a:off x="0" y="0"/>
            <a:ext cx="12192000" cy="6858000"/>
          </a:xfrm>
          <a:prstGeom prst="rect">
            <a:avLst/>
          </a:prstGeom>
        </p:spPr>
        <p:txBody>
          <a:bodyPr tIns="914400" bIns="2560320" anchor="ctr" anchorCtr="0"/>
          <a:lstStyle>
            <a:lvl1pPr marL="0" indent="0" algn="ctr">
              <a:buNone/>
              <a:defRPr>
                <a:solidFill>
                  <a:schemeClr val="bg1"/>
                </a:solidFill>
              </a:defRPr>
            </a:lvl1pPr>
          </a:lstStyle>
          <a:p>
            <a:r>
              <a:rPr lang="en-US"/>
              <a:t>Drag picture here</a:t>
            </a:r>
          </a:p>
        </p:txBody>
      </p:sp>
      <p:sp>
        <p:nvSpPr>
          <p:cNvPr id="7" name="Text Placeholder 6">
            <a:extLst>
              <a:ext uri="{FF2B5EF4-FFF2-40B4-BE49-F238E27FC236}">
                <a16:creationId xmlns:a16="http://schemas.microsoft.com/office/drawing/2014/main" id="{863E4B7B-3403-4188-8DD9-115D363D60DD}"/>
              </a:ext>
            </a:extLst>
          </p:cNvPr>
          <p:cNvSpPr>
            <a:spLocks noGrp="1"/>
          </p:cNvSpPr>
          <p:nvPr>
            <p:ph type="body" sz="quarter" idx="40" hasCustomPrompt="1"/>
          </p:nvPr>
        </p:nvSpPr>
        <p:spPr>
          <a:xfrm>
            <a:off x="0" y="5359402"/>
            <a:ext cx="12192000" cy="1498600"/>
          </a:xfrm>
          <a:prstGeom prst="rect">
            <a:avLst/>
          </a:prstGeom>
          <a:solidFill>
            <a:schemeClr val="bg1">
              <a:alpha val="87000"/>
            </a:schemeClr>
          </a:solidFill>
        </p:spPr>
        <p:txBody>
          <a:bodyPr lIns="2468880" tIns="0" rIns="182880" bIns="0" anchor="ctr" anchorCtr="0"/>
          <a:lstStyle>
            <a:lvl1pPr marL="0" indent="0" algn="r">
              <a:lnSpc>
                <a:spcPct val="100000"/>
              </a:lnSpc>
              <a:buNone/>
              <a:defRPr sz="1600">
                <a:latin typeface="Segoe UI" panose="020B0502040204020203" pitchFamily="34" charset="0"/>
                <a:cs typeface="Segoe UI" panose="020B0502040204020203" pitchFamily="34" charset="0"/>
              </a:defRPr>
            </a:lvl1pPr>
            <a:lvl2pPr marL="457025" indent="0">
              <a:buNone/>
              <a:defRPr sz="1600">
                <a:latin typeface="Segoe UI" panose="020B0502040204020203" pitchFamily="34" charset="0"/>
                <a:cs typeface="Segoe UI" panose="020B0502040204020203" pitchFamily="34" charset="0"/>
              </a:defRPr>
            </a:lvl2pPr>
            <a:lvl3pPr marL="914049" indent="0">
              <a:buNone/>
              <a:defRPr sz="1600">
                <a:latin typeface="Segoe UI" panose="020B0502040204020203" pitchFamily="34" charset="0"/>
                <a:cs typeface="Segoe UI" panose="020B0502040204020203" pitchFamily="34" charset="0"/>
              </a:defRPr>
            </a:lvl3pPr>
            <a:lvl4pPr marL="1371074" indent="0">
              <a:buNone/>
              <a:defRPr sz="1600">
                <a:latin typeface="Segoe UI" panose="020B0502040204020203" pitchFamily="34" charset="0"/>
                <a:cs typeface="Segoe UI" panose="020B0502040204020203" pitchFamily="34" charset="0"/>
              </a:defRPr>
            </a:lvl4pPr>
            <a:lvl5pPr marL="1828098" indent="0">
              <a:buNone/>
              <a:defRPr sz="1600">
                <a:latin typeface="Segoe UI" panose="020B0502040204020203" pitchFamily="34" charset="0"/>
                <a:cs typeface="Segoe UI" panose="020B0502040204020203" pitchFamily="34" charset="0"/>
              </a:defRPr>
            </a:lvl5pPr>
          </a:lstStyle>
          <a:p>
            <a:pPr lvl="0"/>
            <a:r>
              <a:rPr lang="en-US"/>
              <a:t>“</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inventore</a:t>
            </a:r>
            <a:r>
              <a:rPr lang="en-US"/>
              <a:t> </a:t>
            </a:r>
            <a:r>
              <a:rPr lang="en-US" err="1"/>
              <a:t>veritatis</a:t>
            </a:r>
            <a:r>
              <a:rPr lang="en-US"/>
              <a:t> et quasi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 ” </a:t>
            </a:r>
            <a:br>
              <a:rPr lang="en-US"/>
            </a:br>
            <a:r>
              <a:rPr lang="en-US"/>
              <a:t>— Name, Title, Company</a:t>
            </a:r>
          </a:p>
        </p:txBody>
      </p:sp>
      <p:sp>
        <p:nvSpPr>
          <p:cNvPr id="8" name="Picture Placeholder 144">
            <a:extLst>
              <a:ext uri="{FF2B5EF4-FFF2-40B4-BE49-F238E27FC236}">
                <a16:creationId xmlns:a16="http://schemas.microsoft.com/office/drawing/2014/main" id="{487D300D-2EF4-44F7-BBB0-7212CB0FC2C5}"/>
              </a:ext>
            </a:extLst>
          </p:cNvPr>
          <p:cNvSpPr>
            <a:spLocks noGrp="1"/>
          </p:cNvSpPr>
          <p:nvPr>
            <p:ph type="pic" sz="quarter" idx="36" hasCustomPrompt="1"/>
          </p:nvPr>
        </p:nvSpPr>
        <p:spPr>
          <a:xfrm>
            <a:off x="202500" y="576042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 name="Text Placeholder 2">
            <a:extLst>
              <a:ext uri="{FF2B5EF4-FFF2-40B4-BE49-F238E27FC236}">
                <a16:creationId xmlns:a16="http://schemas.microsoft.com/office/drawing/2014/main" id="{858D4DB8-653C-44B7-9244-4A79A3D196C2}"/>
              </a:ext>
            </a:extLst>
          </p:cNvPr>
          <p:cNvSpPr>
            <a:spLocks noGrp="1"/>
          </p:cNvSpPr>
          <p:nvPr>
            <p:ph type="body" sz="quarter" idx="38" hasCustomPrompt="1"/>
          </p:nvPr>
        </p:nvSpPr>
        <p:spPr>
          <a:xfrm>
            <a:off x="0" y="0"/>
            <a:ext cx="12192000" cy="2082800"/>
          </a:xfrm>
          <a:prstGeom prst="rect">
            <a:avLst/>
          </a:prstGeom>
          <a:gradFill>
            <a:gsLst>
              <a:gs pos="100000">
                <a:srgbClr val="000000">
                  <a:alpha val="0"/>
                </a:srgbClr>
              </a:gs>
              <a:gs pos="0">
                <a:srgbClr val="000000">
                  <a:alpha val="56000"/>
                </a:srgbClr>
              </a:gs>
            </a:gsLst>
            <a:lin ang="5400000" scaled="1"/>
          </a:gradFill>
        </p:spPr>
        <p:txBody>
          <a:bodyPr lIns="914400" tIns="0" rIns="731520" bIns="0" anchor="ctr" anchorCtr="0"/>
          <a:lstStyle>
            <a:lvl1pPr marL="0" indent="0">
              <a:buNone/>
              <a:defRPr sz="4400">
                <a:solidFill>
                  <a:schemeClr val="bg1"/>
                </a:solidFill>
                <a:latin typeface="Segoe UI Semilight" panose="020B0402040204020203" pitchFamily="34" charset="0"/>
                <a:cs typeface="Segoe UI Semilight" panose="020B0402040204020203" pitchFamily="34" charset="0"/>
              </a:defRPr>
            </a:lvl1pPr>
            <a:lvl2pPr marL="457025" indent="0">
              <a:buNone/>
              <a:defRPr>
                <a:solidFill>
                  <a:schemeClr val="bg1"/>
                </a:solidFill>
                <a:latin typeface="Segoe UI" panose="020B0502040204020203" pitchFamily="34" charset="0"/>
                <a:cs typeface="Segoe UI" panose="020B0502040204020203" pitchFamily="34" charset="0"/>
              </a:defRPr>
            </a:lvl2pPr>
            <a:lvl3pPr marL="914049" indent="0">
              <a:buNone/>
              <a:defRPr>
                <a:solidFill>
                  <a:schemeClr val="bg1"/>
                </a:solidFill>
                <a:latin typeface="Segoe UI" panose="020B0502040204020203" pitchFamily="34" charset="0"/>
                <a:cs typeface="Segoe UI" panose="020B0502040204020203" pitchFamily="34" charset="0"/>
              </a:defRPr>
            </a:lvl3pPr>
            <a:lvl4pPr marL="1371074" indent="0">
              <a:buNone/>
              <a:defRPr>
                <a:solidFill>
                  <a:schemeClr val="bg1"/>
                </a:solidFill>
                <a:latin typeface="Segoe UI" panose="020B0502040204020203" pitchFamily="34" charset="0"/>
                <a:cs typeface="Segoe UI" panose="020B0502040204020203" pitchFamily="34" charset="0"/>
              </a:defRPr>
            </a:lvl4pPr>
            <a:lvl5pPr marL="1828098" indent="0">
              <a:buNone/>
              <a:defRPr>
                <a:solidFill>
                  <a:schemeClr val="bg1"/>
                </a:solidFill>
                <a:latin typeface="Segoe UI" panose="020B0502040204020203" pitchFamily="34" charset="0"/>
                <a:cs typeface="Segoe UI" panose="020B0502040204020203" pitchFamily="34" charset="0"/>
              </a:defRPr>
            </a:lvl5pPr>
          </a:lstStyle>
          <a:p>
            <a:pPr lvl="0"/>
            <a:r>
              <a:rPr lang="en-US"/>
              <a:t>Click to add title</a:t>
            </a:r>
          </a:p>
        </p:txBody>
      </p:sp>
    </p:spTree>
    <p:extLst>
      <p:ext uri="{BB962C8B-B14F-4D97-AF65-F5344CB8AC3E}">
        <p14:creationId xmlns:p14="http://schemas.microsoft.com/office/powerpoint/2010/main" val="4013688138"/>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Sidebar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275A9E5-1F2D-4241-AC74-C7F02EBC4FD7}"/>
              </a:ext>
            </a:extLst>
          </p:cNvPr>
          <p:cNvSpPr/>
          <p:nvPr userDrawn="1"/>
        </p:nvSpPr>
        <p:spPr bwMode="auto">
          <a:xfrm>
            <a:off x="0" y="0"/>
            <a:ext cx="4297680" cy="6858000"/>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Title 4">
            <a:extLst>
              <a:ext uri="{FF2B5EF4-FFF2-40B4-BE49-F238E27FC236}">
                <a16:creationId xmlns:a16="http://schemas.microsoft.com/office/drawing/2014/main" id="{AC3AE98F-AFC1-440B-BC28-87152FB80776}"/>
              </a:ext>
            </a:extLst>
          </p:cNvPr>
          <p:cNvSpPr>
            <a:spLocks noGrp="1"/>
          </p:cNvSpPr>
          <p:nvPr>
            <p:ph type="title" hasCustomPrompt="1"/>
          </p:nvPr>
        </p:nvSpPr>
        <p:spPr>
          <a:xfrm>
            <a:off x="588263" y="585788"/>
            <a:ext cx="3183637" cy="5683250"/>
          </a:xfrm>
        </p:spPr>
        <p:txBody>
          <a:bodyPr anchor="ctr">
            <a:noAutofit/>
          </a:bodyPr>
          <a:lstStyle>
            <a:lvl1pPr>
              <a:defRPr>
                <a:solidFill>
                  <a:schemeClr val="bg1"/>
                </a:solidFill>
              </a:defRPr>
            </a:lvl1pPr>
          </a:lstStyle>
          <a:p>
            <a:r>
              <a:rPr lang="en-US"/>
              <a:t>Title</a:t>
            </a:r>
          </a:p>
        </p:txBody>
      </p:sp>
      <p:sp>
        <p:nvSpPr>
          <p:cNvPr id="10" name="Text Placeholder 6">
            <a:extLst>
              <a:ext uri="{FF2B5EF4-FFF2-40B4-BE49-F238E27FC236}">
                <a16:creationId xmlns:a16="http://schemas.microsoft.com/office/drawing/2014/main" id="{A9636763-911F-4134-AAB5-CAFB89BABB7C}"/>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8" name="TextBox 7">
            <a:extLst>
              <a:ext uri="{FF2B5EF4-FFF2-40B4-BE49-F238E27FC236}">
                <a16:creationId xmlns:a16="http://schemas.microsoft.com/office/drawing/2014/main" id="{344BA0B3-E4CD-4046-B0D9-17F486F5D5C8}"/>
              </a:ext>
            </a:extLst>
          </p:cNvPr>
          <p:cNvSpPr txBox="1"/>
          <p:nvPr userDrawn="1"/>
        </p:nvSpPr>
        <p:spPr>
          <a:xfrm>
            <a:off x="584200" y="6410492"/>
            <a:ext cx="2733158" cy="123111"/>
          </a:xfrm>
          <a:prstGeom prst="rect">
            <a:avLst/>
          </a:prstGeom>
          <a:noFill/>
        </p:spPr>
        <p:txBody>
          <a:bodyPr wrap="square" lIns="0" tIns="0" rIns="0" bIns="0" rtlCol="0">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extLst>
      <p:ext uri="{BB962C8B-B14F-4D97-AF65-F5344CB8AC3E}">
        <p14:creationId xmlns:p14="http://schemas.microsoft.com/office/powerpoint/2010/main" val="22979129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88803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2228559741"/>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55108"/>
            <a:ext cx="11336039" cy="758022"/>
          </a:xfrm>
          <a:prstGeom prst="rect">
            <a:avLst/>
          </a:prstGeom>
        </p:spPr>
        <p:txBody>
          <a:bodyPr vert="horz" wrap="square" lIns="0" tIns="0" rIns="0" bIns="0" rtlCol="0" anchor="t">
            <a:noAutofit/>
          </a:bodyPr>
          <a:lstStyle>
            <a:lvl1pPr>
              <a:defRPr sz="2800">
                <a:solidFill>
                  <a:srgbClr val="ED7D31"/>
                </a:solidFill>
              </a:defRPr>
            </a:lvl1pPr>
          </a:lstStyle>
          <a:p>
            <a:r>
              <a:rPr lang="en-US"/>
              <a:t>Title</a:t>
            </a:r>
          </a:p>
        </p:txBody>
      </p:sp>
      <p:grpSp>
        <p:nvGrpSpPr>
          <p:cNvPr id="8" name="Group 7">
            <a:extLst>
              <a:ext uri="{FF2B5EF4-FFF2-40B4-BE49-F238E27FC236}">
                <a16:creationId xmlns:a16="http://schemas.microsoft.com/office/drawing/2014/main" id="{E038273F-99E8-43F8-BD3A-74D9A5AAF21D}"/>
              </a:ext>
            </a:extLst>
          </p:cNvPr>
          <p:cNvGrpSpPr/>
          <p:nvPr userDrawn="1"/>
        </p:nvGrpSpPr>
        <p:grpSpPr>
          <a:xfrm>
            <a:off x="213212" y="6195092"/>
            <a:ext cx="1478814" cy="662909"/>
            <a:chOff x="217487" y="6318419"/>
            <a:chExt cx="1508467" cy="676106"/>
          </a:xfrm>
        </p:grpSpPr>
        <p:pic>
          <p:nvPicPr>
            <p:cNvPr id="4" name="Picture 3">
              <a:extLst>
                <a:ext uri="{FF2B5EF4-FFF2-40B4-BE49-F238E27FC236}">
                  <a16:creationId xmlns:a16="http://schemas.microsoft.com/office/drawing/2014/main" id="{C99F8461-3A62-4CD2-8B48-02635005A7B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7487" y="6318419"/>
              <a:ext cx="1508467" cy="676106"/>
            </a:xfrm>
            <a:prstGeom prst="rect">
              <a:avLst/>
            </a:prstGeom>
          </p:spPr>
        </p:pic>
        <p:cxnSp>
          <p:nvCxnSpPr>
            <p:cNvPr id="7" name="Straight Connector 6">
              <a:extLst>
                <a:ext uri="{FF2B5EF4-FFF2-40B4-BE49-F238E27FC236}">
                  <a16:creationId xmlns:a16="http://schemas.microsoft.com/office/drawing/2014/main" id="{228B9742-1AC6-4D4E-893B-B2E080291967}"/>
                </a:ext>
              </a:extLst>
            </p:cNvPr>
            <p:cNvCxnSpPr/>
            <p:nvPr userDrawn="1"/>
          </p:nvCxnSpPr>
          <p:spPr>
            <a:xfrm>
              <a:off x="1668780" y="6446520"/>
              <a:ext cx="0" cy="4038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18DA772-56EE-4B98-93B6-ABC50C801F8D}"/>
              </a:ext>
            </a:extLst>
          </p:cNvPr>
          <p:cNvSpPr txBox="1"/>
          <p:nvPr userDrawn="1"/>
        </p:nvSpPr>
        <p:spPr>
          <a:xfrm>
            <a:off x="9574950" y="6451690"/>
            <a:ext cx="1962150" cy="138499"/>
          </a:xfrm>
          <a:prstGeom prst="rect">
            <a:avLst/>
          </a:prstGeom>
          <a:noFill/>
        </p:spPr>
        <p:txBody>
          <a:bodyPr wrap="square" lIns="0" tIns="0" rIns="0" bIns="0" rtlCol="0" anchor="ctr">
            <a:spAutoFit/>
          </a:bodyPr>
          <a:lstStyle/>
          <a:p>
            <a:pPr>
              <a:lnSpc>
                <a:spcPct val="90000"/>
              </a:lnSpc>
              <a:spcAft>
                <a:spcPts val="600"/>
              </a:spcAft>
            </a:pPr>
            <a:r>
              <a:rPr lang="en-US" sz="1000" b="1">
                <a:solidFill>
                  <a:schemeClr val="bg1">
                    <a:lumMod val="50000"/>
                  </a:schemeClr>
                </a:solidFill>
              </a:rPr>
              <a:t>MICROSOFT CONFIDENTIAL  |   </a:t>
            </a:r>
          </a:p>
        </p:txBody>
      </p:sp>
      <p:sp>
        <p:nvSpPr>
          <p:cNvPr id="11" name="TextBox 10">
            <a:extLst>
              <a:ext uri="{FF2B5EF4-FFF2-40B4-BE49-F238E27FC236}">
                <a16:creationId xmlns:a16="http://schemas.microsoft.com/office/drawing/2014/main" id="{4B4C1E69-10E4-4BFF-9047-E40F08CCBF82}"/>
              </a:ext>
            </a:extLst>
          </p:cNvPr>
          <p:cNvSpPr txBox="1"/>
          <p:nvPr userDrawn="1"/>
        </p:nvSpPr>
        <p:spPr>
          <a:xfrm>
            <a:off x="11335487" y="6451690"/>
            <a:ext cx="403225" cy="138499"/>
          </a:xfrm>
          <a:prstGeom prst="rect">
            <a:avLst/>
          </a:prstGeom>
          <a:noFill/>
        </p:spPr>
        <p:txBody>
          <a:bodyPr wrap="square" lIns="0" tIns="0" rIns="0" bIns="0" rtlCol="0">
            <a:spAutoFit/>
          </a:bodyPr>
          <a:lstStyle/>
          <a:p>
            <a:pPr algn="r">
              <a:lnSpc>
                <a:spcPct val="90000"/>
              </a:lnSpc>
              <a:spcAft>
                <a:spcPts val="600"/>
              </a:spcAft>
            </a:pPr>
            <a:fld id="{B33D1787-26D9-4589-BFC9-CDA684BE5A66}" type="slidenum">
              <a:rPr lang="en-US" sz="1000" smtClean="0">
                <a:solidFill>
                  <a:schemeClr val="bg1">
                    <a:lumMod val="50000"/>
                  </a:schemeClr>
                </a:solidFill>
              </a:rPr>
              <a:pPr algn="r">
                <a:lnSpc>
                  <a:spcPct val="90000"/>
                </a:lnSpc>
                <a:spcAft>
                  <a:spcPts val="600"/>
                </a:spcAft>
              </a:pPr>
              <a:t>‹#›</a:t>
            </a:fld>
            <a:endParaRPr lang="en-US" sz="1000">
              <a:solidFill>
                <a:schemeClr val="bg1">
                  <a:lumMod val="50000"/>
                </a:schemeClr>
              </a:solidFill>
            </a:endParaRPr>
          </a:p>
        </p:txBody>
      </p:sp>
    </p:spTree>
    <p:extLst>
      <p:ext uri="{BB962C8B-B14F-4D97-AF65-F5344CB8AC3E}">
        <p14:creationId xmlns:p14="http://schemas.microsoft.com/office/powerpoint/2010/main" val="17521131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55108"/>
            <a:ext cx="11336039" cy="758022"/>
          </a:xfrm>
          <a:prstGeom prst="rect">
            <a:avLst/>
          </a:prstGeom>
        </p:spPr>
        <p:txBody>
          <a:bodyPr vert="horz" wrap="square" lIns="0" tIns="0" rIns="0" bIns="0" rtlCol="0" anchor="t">
            <a:noAutofit/>
          </a:bodyPr>
          <a:lstStyle>
            <a:lvl1pPr>
              <a:defRPr sz="2800">
                <a:solidFill>
                  <a:srgbClr val="009C9C"/>
                </a:solidFill>
              </a:defRPr>
            </a:lvl1pPr>
          </a:lstStyle>
          <a:p>
            <a:r>
              <a:rPr lang="en-US"/>
              <a:t>Title</a:t>
            </a:r>
          </a:p>
        </p:txBody>
      </p:sp>
      <p:pic>
        <p:nvPicPr>
          <p:cNvPr id="4" name="Picture 3">
            <a:extLst>
              <a:ext uri="{FF2B5EF4-FFF2-40B4-BE49-F238E27FC236}">
                <a16:creationId xmlns:a16="http://schemas.microsoft.com/office/drawing/2014/main" id="{C99F8461-3A62-4CD2-8B48-02635005A7B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3212" y="6195092"/>
            <a:ext cx="1478814" cy="662909"/>
          </a:xfrm>
          <a:prstGeom prst="rect">
            <a:avLst/>
          </a:prstGeom>
        </p:spPr>
      </p:pic>
      <p:sp>
        <p:nvSpPr>
          <p:cNvPr id="2" name="TextBox 1">
            <a:extLst>
              <a:ext uri="{FF2B5EF4-FFF2-40B4-BE49-F238E27FC236}">
                <a16:creationId xmlns:a16="http://schemas.microsoft.com/office/drawing/2014/main" id="{618DA772-56EE-4B98-93B6-ABC50C801F8D}"/>
              </a:ext>
            </a:extLst>
          </p:cNvPr>
          <p:cNvSpPr txBox="1"/>
          <p:nvPr userDrawn="1"/>
        </p:nvSpPr>
        <p:spPr>
          <a:xfrm>
            <a:off x="9574950" y="6451690"/>
            <a:ext cx="1962150" cy="138499"/>
          </a:xfrm>
          <a:prstGeom prst="rect">
            <a:avLst/>
          </a:prstGeom>
          <a:noFill/>
        </p:spPr>
        <p:txBody>
          <a:bodyPr wrap="square" lIns="0" tIns="0" rIns="0" bIns="0" rtlCol="0" anchor="ctr">
            <a:spAutoFit/>
          </a:bodyPr>
          <a:lstStyle/>
          <a:p>
            <a:pPr>
              <a:lnSpc>
                <a:spcPct val="90000"/>
              </a:lnSpc>
              <a:spcAft>
                <a:spcPts val="600"/>
              </a:spcAft>
            </a:pPr>
            <a:r>
              <a:rPr lang="en-US" sz="1000" b="1">
                <a:solidFill>
                  <a:schemeClr val="bg1">
                    <a:lumMod val="50000"/>
                  </a:schemeClr>
                </a:solidFill>
              </a:rPr>
              <a:t>MICROSOFT CONFIDENTIAL  |   </a:t>
            </a:r>
          </a:p>
        </p:txBody>
      </p:sp>
      <p:sp>
        <p:nvSpPr>
          <p:cNvPr id="11" name="TextBox 10">
            <a:extLst>
              <a:ext uri="{FF2B5EF4-FFF2-40B4-BE49-F238E27FC236}">
                <a16:creationId xmlns:a16="http://schemas.microsoft.com/office/drawing/2014/main" id="{4B4C1E69-10E4-4BFF-9047-E40F08CCBF82}"/>
              </a:ext>
            </a:extLst>
          </p:cNvPr>
          <p:cNvSpPr txBox="1"/>
          <p:nvPr userDrawn="1"/>
        </p:nvSpPr>
        <p:spPr>
          <a:xfrm>
            <a:off x="11335487" y="6451690"/>
            <a:ext cx="403225" cy="138499"/>
          </a:xfrm>
          <a:prstGeom prst="rect">
            <a:avLst/>
          </a:prstGeom>
          <a:noFill/>
        </p:spPr>
        <p:txBody>
          <a:bodyPr wrap="square" lIns="0" tIns="0" rIns="0" bIns="0" rtlCol="0">
            <a:spAutoFit/>
          </a:bodyPr>
          <a:lstStyle/>
          <a:p>
            <a:pPr algn="r">
              <a:lnSpc>
                <a:spcPct val="90000"/>
              </a:lnSpc>
              <a:spcAft>
                <a:spcPts val="600"/>
              </a:spcAft>
            </a:pPr>
            <a:fld id="{B33D1787-26D9-4589-BFC9-CDA684BE5A66}" type="slidenum">
              <a:rPr lang="en-US" sz="1000" smtClean="0">
                <a:solidFill>
                  <a:schemeClr val="bg1">
                    <a:lumMod val="50000"/>
                  </a:schemeClr>
                </a:solidFill>
              </a:rPr>
              <a:pPr algn="r">
                <a:lnSpc>
                  <a:spcPct val="90000"/>
                </a:lnSpc>
                <a:spcAft>
                  <a:spcPts val="600"/>
                </a:spcAft>
              </a:pPr>
              <a:t>‹#›</a:t>
            </a:fld>
            <a:endParaRPr lang="en-US" sz="1000">
              <a:solidFill>
                <a:schemeClr val="bg1">
                  <a:lumMod val="50000"/>
                </a:schemeClr>
              </a:solidFill>
            </a:endParaRPr>
          </a:p>
        </p:txBody>
      </p:sp>
    </p:spTree>
    <p:extLst>
      <p:ext uri="{BB962C8B-B14F-4D97-AF65-F5344CB8AC3E}">
        <p14:creationId xmlns:p14="http://schemas.microsoft.com/office/powerpoint/2010/main" val="4152999211"/>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035324"/>
      </p:ext>
    </p:extLst>
  </p:cSld>
  <p:clrMapOvr>
    <a:masterClrMapping/>
  </p:clrMapOvr>
  <p:transition spd="med"/>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005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482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489" indent="0">
              <a:buNone/>
              <a:defRPr/>
            </a:lvl2pPr>
            <a:lvl3pPr marL="456979" indent="0">
              <a:buNone/>
              <a:defRPr/>
            </a:lvl3pPr>
            <a:lvl4pPr marL="685467" indent="0">
              <a:buNone/>
              <a:defRPr/>
            </a:lvl4pPr>
            <a:lvl5pPr marL="91395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5370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55108"/>
            <a:ext cx="11336039" cy="758022"/>
          </a:xfrm>
          <a:prstGeom prst="rect">
            <a:avLst/>
          </a:prstGeom>
        </p:spPr>
        <p:txBody>
          <a:bodyPr vert="horz" wrap="square" lIns="0" tIns="0" rIns="0" bIns="0" rtlCol="0" anchor="t">
            <a:noAutofit/>
          </a:bodyPr>
          <a:lstStyle>
            <a:lvl1pPr>
              <a:defRPr sz="2800">
                <a:solidFill>
                  <a:srgbClr val="009C9C"/>
                </a:solidFill>
              </a:defRPr>
            </a:lvl1pPr>
          </a:lstStyle>
          <a:p>
            <a:r>
              <a:rPr lang="en-US"/>
              <a:t>Title</a:t>
            </a:r>
          </a:p>
        </p:txBody>
      </p:sp>
      <p:sp>
        <p:nvSpPr>
          <p:cNvPr id="2" name="TextBox 1">
            <a:extLst>
              <a:ext uri="{FF2B5EF4-FFF2-40B4-BE49-F238E27FC236}">
                <a16:creationId xmlns:a16="http://schemas.microsoft.com/office/drawing/2014/main" id="{618DA772-56EE-4B98-93B6-ABC50C801F8D}"/>
              </a:ext>
            </a:extLst>
          </p:cNvPr>
          <p:cNvSpPr txBox="1"/>
          <p:nvPr/>
        </p:nvSpPr>
        <p:spPr>
          <a:xfrm>
            <a:off x="9574950" y="6451690"/>
            <a:ext cx="1962150" cy="138499"/>
          </a:xfrm>
          <a:prstGeom prst="rect">
            <a:avLst/>
          </a:prstGeom>
          <a:noFill/>
        </p:spPr>
        <p:txBody>
          <a:bodyPr wrap="square" lIns="0" tIns="0" rIns="0" bIns="0" rtlCol="0" anchor="ctr">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FFFFFF">
                    <a:lumMod val="50000"/>
                  </a:srgbClr>
                </a:solidFill>
                <a:effectLst/>
                <a:uLnTx/>
                <a:uFillTx/>
                <a:latin typeface="Segoe UI"/>
                <a:ea typeface="+mn-ea"/>
                <a:cs typeface="+mn-cs"/>
              </a:rPr>
              <a:t>MICROSOFT CONFIDENTIAL  |   </a:t>
            </a:r>
          </a:p>
        </p:txBody>
      </p:sp>
      <p:sp>
        <p:nvSpPr>
          <p:cNvPr id="11" name="TextBox 10">
            <a:extLst>
              <a:ext uri="{FF2B5EF4-FFF2-40B4-BE49-F238E27FC236}">
                <a16:creationId xmlns:a16="http://schemas.microsoft.com/office/drawing/2014/main" id="{4B4C1E69-10E4-4BFF-9047-E40F08CCBF82}"/>
              </a:ext>
            </a:extLst>
          </p:cNvPr>
          <p:cNvSpPr txBox="1"/>
          <p:nvPr/>
        </p:nvSpPr>
        <p:spPr>
          <a:xfrm>
            <a:off x="11335487" y="6451690"/>
            <a:ext cx="403225" cy="138499"/>
          </a:xfrm>
          <a:prstGeom prst="rect">
            <a:avLst/>
          </a:prstGeom>
          <a:noFill/>
        </p:spPr>
        <p:txBody>
          <a:bodyPr wrap="square" lIns="0" tIns="0" rIns="0" bIns="0" rtlCol="0">
            <a:sp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fld id="{B33D1787-26D9-4589-BFC9-CDA684BE5A66}" type="slidenum">
              <a:rPr kumimoji="0" lang="en-US" sz="1000" b="0" i="0" u="none" strike="noStrike" kern="1200" cap="none" spc="0" normalizeH="0" baseline="0" noProof="0" smtClean="0">
                <a:ln>
                  <a:noFill/>
                </a:ln>
                <a:solidFill>
                  <a:srgbClr val="FFFFFF">
                    <a:lumMod val="50000"/>
                  </a:srgbClr>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10" name="Text Placeholder 9">
            <a:extLst>
              <a:ext uri="{FF2B5EF4-FFF2-40B4-BE49-F238E27FC236}">
                <a16:creationId xmlns:a16="http://schemas.microsoft.com/office/drawing/2014/main" id="{642B2658-D874-4BC1-820A-DA27D25BF23D}"/>
              </a:ext>
            </a:extLst>
          </p:cNvPr>
          <p:cNvSpPr>
            <a:spLocks noGrp="1"/>
          </p:cNvSpPr>
          <p:nvPr>
            <p:ph type="body" sz="quarter" idx="10"/>
          </p:nvPr>
        </p:nvSpPr>
        <p:spPr>
          <a:xfrm>
            <a:off x="427040" y="1097282"/>
            <a:ext cx="11335424" cy="5224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2687209826"/>
      </p:ext>
    </p:extLst>
  </p:cSld>
  <p:clrMapOvr>
    <a:masterClrMapping/>
  </p:clrMapOvr>
  <p:transition>
    <p:fade/>
  </p:transition>
  <p:hf hdr="0" ft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image" Target="../media/image1.emf"/><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image" Target="../media/image1.emf"/><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theme" Target="../theme/theme2.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8" Type="http://schemas.openxmlformats.org/officeDocument/2006/relationships/slideLayout" Target="../slideLayouts/slideLayout12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9" Type="http://schemas.openxmlformats.org/officeDocument/2006/relationships/slideLayout" Target="../slideLayouts/slideLayout185.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42" Type="http://schemas.openxmlformats.org/officeDocument/2006/relationships/slideLayout" Target="../slideLayouts/slideLayout188.xml"/><Relationship Id="rId47" Type="http://schemas.openxmlformats.org/officeDocument/2006/relationships/slideLayout" Target="../slideLayouts/slideLayout193.xml"/><Relationship Id="rId7" Type="http://schemas.openxmlformats.org/officeDocument/2006/relationships/slideLayout" Target="../slideLayouts/slideLayout15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9" Type="http://schemas.openxmlformats.org/officeDocument/2006/relationships/slideLayout" Target="../slideLayouts/slideLayout175.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40" Type="http://schemas.openxmlformats.org/officeDocument/2006/relationships/slideLayout" Target="../slideLayouts/slideLayout186.xml"/><Relationship Id="rId45" Type="http://schemas.openxmlformats.org/officeDocument/2006/relationships/slideLayout" Target="../slideLayouts/slideLayout191.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49" Type="http://schemas.openxmlformats.org/officeDocument/2006/relationships/image" Target="../media/image49.png"/><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4" Type="http://schemas.openxmlformats.org/officeDocument/2006/relationships/slideLayout" Target="../slideLayouts/slideLayout190.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43" Type="http://schemas.openxmlformats.org/officeDocument/2006/relationships/slideLayout" Target="../slideLayouts/slideLayout189.xml"/><Relationship Id="rId48" Type="http://schemas.openxmlformats.org/officeDocument/2006/relationships/theme" Target="../theme/theme3.xml"/><Relationship Id="rId8" Type="http://schemas.openxmlformats.org/officeDocument/2006/relationships/slideLayout" Target="../slideLayouts/slideLayout154.xml"/><Relationship Id="rId3" Type="http://schemas.openxmlformats.org/officeDocument/2006/relationships/slideLayout" Target="../slideLayouts/slideLayout149.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slideLayout" Target="../slideLayouts/slideLayout184.xml"/><Relationship Id="rId46" Type="http://schemas.openxmlformats.org/officeDocument/2006/relationships/slideLayout" Target="../slideLayouts/slideLayout192.xml"/><Relationship Id="rId20" Type="http://schemas.openxmlformats.org/officeDocument/2006/relationships/slideLayout" Target="../slideLayouts/slideLayout166.xml"/><Relationship Id="rId41" Type="http://schemas.openxmlformats.org/officeDocument/2006/relationships/slideLayout" Target="../slideLayouts/slideLayout187.xml"/><Relationship Id="rId1" Type="http://schemas.openxmlformats.org/officeDocument/2006/relationships/slideLayout" Target="../slideLayouts/slideLayout147.xml"/><Relationship Id="rId6" Type="http://schemas.openxmlformats.org/officeDocument/2006/relationships/slideLayout" Target="../slideLayouts/slideLayout15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34" Type="http://schemas.openxmlformats.org/officeDocument/2006/relationships/image" Target="../media/image82.png"/><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theme" Target="../theme/theme4.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8" Type="http://schemas.openxmlformats.org/officeDocument/2006/relationships/slideLayout" Target="../slideLayouts/slideLayout20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image" Target="../media/image49.png"/><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theme" Target="../theme/theme5.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26" Type="http://schemas.openxmlformats.org/officeDocument/2006/relationships/slideLayout" Target="../slideLayouts/slideLayout281.xml"/><Relationship Id="rId39" Type="http://schemas.openxmlformats.org/officeDocument/2006/relationships/slideLayout" Target="../slideLayouts/slideLayout294.xml"/><Relationship Id="rId21" Type="http://schemas.openxmlformats.org/officeDocument/2006/relationships/slideLayout" Target="../slideLayouts/slideLayout276.xml"/><Relationship Id="rId34" Type="http://schemas.openxmlformats.org/officeDocument/2006/relationships/slideLayout" Target="../slideLayouts/slideLayout289.xml"/><Relationship Id="rId42" Type="http://schemas.openxmlformats.org/officeDocument/2006/relationships/slideLayout" Target="../slideLayouts/slideLayout297.xml"/><Relationship Id="rId47" Type="http://schemas.openxmlformats.org/officeDocument/2006/relationships/slideLayout" Target="../slideLayouts/slideLayout302.xml"/><Relationship Id="rId50" Type="http://schemas.openxmlformats.org/officeDocument/2006/relationships/slideLayout" Target="../slideLayouts/slideLayout305.xml"/><Relationship Id="rId7" Type="http://schemas.openxmlformats.org/officeDocument/2006/relationships/slideLayout" Target="../slideLayouts/slideLayout262.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9" Type="http://schemas.openxmlformats.org/officeDocument/2006/relationships/slideLayout" Target="../slideLayouts/slideLayout284.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32" Type="http://schemas.openxmlformats.org/officeDocument/2006/relationships/slideLayout" Target="../slideLayouts/slideLayout287.xml"/><Relationship Id="rId37" Type="http://schemas.openxmlformats.org/officeDocument/2006/relationships/slideLayout" Target="../slideLayouts/slideLayout292.xml"/><Relationship Id="rId40" Type="http://schemas.openxmlformats.org/officeDocument/2006/relationships/slideLayout" Target="../slideLayouts/slideLayout295.xml"/><Relationship Id="rId45" Type="http://schemas.openxmlformats.org/officeDocument/2006/relationships/slideLayout" Target="../slideLayouts/slideLayout300.xml"/><Relationship Id="rId53" Type="http://schemas.openxmlformats.org/officeDocument/2006/relationships/image" Target="../media/image97.emf"/><Relationship Id="rId5" Type="http://schemas.openxmlformats.org/officeDocument/2006/relationships/slideLayout" Target="../slideLayouts/slideLayout260.xml"/><Relationship Id="rId10" Type="http://schemas.openxmlformats.org/officeDocument/2006/relationships/slideLayout" Target="../slideLayouts/slideLayout265.xml"/><Relationship Id="rId19" Type="http://schemas.openxmlformats.org/officeDocument/2006/relationships/slideLayout" Target="../slideLayouts/slideLayout274.xml"/><Relationship Id="rId31" Type="http://schemas.openxmlformats.org/officeDocument/2006/relationships/slideLayout" Target="../slideLayouts/slideLayout286.xml"/><Relationship Id="rId44" Type="http://schemas.openxmlformats.org/officeDocument/2006/relationships/slideLayout" Target="../slideLayouts/slideLayout299.xml"/><Relationship Id="rId52" Type="http://schemas.openxmlformats.org/officeDocument/2006/relationships/theme" Target="../theme/theme6.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30" Type="http://schemas.openxmlformats.org/officeDocument/2006/relationships/slideLayout" Target="../slideLayouts/slideLayout285.xml"/><Relationship Id="rId35" Type="http://schemas.openxmlformats.org/officeDocument/2006/relationships/slideLayout" Target="../slideLayouts/slideLayout290.xml"/><Relationship Id="rId43" Type="http://schemas.openxmlformats.org/officeDocument/2006/relationships/slideLayout" Target="../slideLayouts/slideLayout298.xml"/><Relationship Id="rId48" Type="http://schemas.openxmlformats.org/officeDocument/2006/relationships/slideLayout" Target="../slideLayouts/slideLayout303.xml"/><Relationship Id="rId8" Type="http://schemas.openxmlformats.org/officeDocument/2006/relationships/slideLayout" Target="../slideLayouts/slideLayout263.xml"/><Relationship Id="rId51" Type="http://schemas.openxmlformats.org/officeDocument/2006/relationships/slideLayout" Target="../slideLayouts/slideLayout306.xml"/><Relationship Id="rId3" Type="http://schemas.openxmlformats.org/officeDocument/2006/relationships/slideLayout" Target="../slideLayouts/slideLayout258.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33" Type="http://schemas.openxmlformats.org/officeDocument/2006/relationships/slideLayout" Target="../slideLayouts/slideLayout288.xml"/><Relationship Id="rId38" Type="http://schemas.openxmlformats.org/officeDocument/2006/relationships/slideLayout" Target="../slideLayouts/slideLayout293.xml"/><Relationship Id="rId46" Type="http://schemas.openxmlformats.org/officeDocument/2006/relationships/slideLayout" Target="../slideLayouts/slideLayout301.xml"/><Relationship Id="rId20" Type="http://schemas.openxmlformats.org/officeDocument/2006/relationships/slideLayout" Target="../slideLayouts/slideLayout275.xml"/><Relationship Id="rId41" Type="http://schemas.openxmlformats.org/officeDocument/2006/relationships/slideLayout" Target="../slideLayouts/slideLayout296.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36" Type="http://schemas.openxmlformats.org/officeDocument/2006/relationships/slideLayout" Target="../slideLayouts/slideLayout291.xml"/><Relationship Id="rId49" Type="http://schemas.openxmlformats.org/officeDocument/2006/relationships/slideLayout" Target="../slideLayouts/slideLayout30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26" Type="http://schemas.openxmlformats.org/officeDocument/2006/relationships/slideLayout" Target="../slideLayouts/slideLayout332.xml"/><Relationship Id="rId21" Type="http://schemas.openxmlformats.org/officeDocument/2006/relationships/slideLayout" Target="../slideLayouts/slideLayout327.xml"/><Relationship Id="rId34" Type="http://schemas.openxmlformats.org/officeDocument/2006/relationships/slideLayout" Target="../slideLayouts/slideLayout340.xml"/><Relationship Id="rId7" Type="http://schemas.openxmlformats.org/officeDocument/2006/relationships/slideLayout" Target="../slideLayouts/slideLayout313.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5" Type="http://schemas.openxmlformats.org/officeDocument/2006/relationships/slideLayout" Target="../slideLayouts/slideLayout331.xml"/><Relationship Id="rId33" Type="http://schemas.openxmlformats.org/officeDocument/2006/relationships/slideLayout" Target="../slideLayouts/slideLayout339.xml"/><Relationship Id="rId38" Type="http://schemas.openxmlformats.org/officeDocument/2006/relationships/image" Target="../media/image49.png"/><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slideLayout" Target="../slideLayouts/slideLayout326.xml"/><Relationship Id="rId29" Type="http://schemas.openxmlformats.org/officeDocument/2006/relationships/slideLayout" Target="../slideLayouts/slideLayout335.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24" Type="http://schemas.openxmlformats.org/officeDocument/2006/relationships/slideLayout" Target="../slideLayouts/slideLayout330.xml"/><Relationship Id="rId32" Type="http://schemas.openxmlformats.org/officeDocument/2006/relationships/slideLayout" Target="../slideLayouts/slideLayout338.xml"/><Relationship Id="rId37" Type="http://schemas.openxmlformats.org/officeDocument/2006/relationships/theme" Target="../theme/theme7.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23" Type="http://schemas.openxmlformats.org/officeDocument/2006/relationships/slideLayout" Target="../slideLayouts/slideLayout329.xml"/><Relationship Id="rId28" Type="http://schemas.openxmlformats.org/officeDocument/2006/relationships/slideLayout" Target="../slideLayouts/slideLayout334.xml"/><Relationship Id="rId36" Type="http://schemas.openxmlformats.org/officeDocument/2006/relationships/slideLayout" Target="../slideLayouts/slideLayout342.xml"/><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31" Type="http://schemas.openxmlformats.org/officeDocument/2006/relationships/slideLayout" Target="../slideLayouts/slideLayout337.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 Id="rId22" Type="http://schemas.openxmlformats.org/officeDocument/2006/relationships/slideLayout" Target="../slideLayouts/slideLayout328.xml"/><Relationship Id="rId27" Type="http://schemas.openxmlformats.org/officeDocument/2006/relationships/slideLayout" Target="../slideLayouts/slideLayout333.xml"/><Relationship Id="rId30" Type="http://schemas.openxmlformats.org/officeDocument/2006/relationships/slideLayout" Target="../slideLayouts/slideLayout336.xml"/><Relationship Id="rId35" Type="http://schemas.openxmlformats.org/officeDocument/2006/relationships/slideLayout" Target="../slideLayouts/slideLayout341.xml"/><Relationship Id="rId8" Type="http://schemas.openxmlformats.org/officeDocument/2006/relationships/slideLayout" Target="../slideLayouts/slideLayout314.xml"/><Relationship Id="rId3" Type="http://schemas.openxmlformats.org/officeDocument/2006/relationships/slideLayout" Target="../slideLayouts/slideLayout30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50.xml"/><Relationship Id="rId13" Type="http://schemas.openxmlformats.org/officeDocument/2006/relationships/slideLayout" Target="../slideLayouts/slideLayout355.xml"/><Relationship Id="rId18" Type="http://schemas.openxmlformats.org/officeDocument/2006/relationships/slideLayout" Target="../slideLayouts/slideLayout360.xml"/><Relationship Id="rId26" Type="http://schemas.openxmlformats.org/officeDocument/2006/relationships/theme" Target="../theme/theme8.xml"/><Relationship Id="rId3" Type="http://schemas.openxmlformats.org/officeDocument/2006/relationships/slideLayout" Target="../slideLayouts/slideLayout345.xml"/><Relationship Id="rId21" Type="http://schemas.openxmlformats.org/officeDocument/2006/relationships/slideLayout" Target="../slideLayouts/slideLayout363.xml"/><Relationship Id="rId7" Type="http://schemas.openxmlformats.org/officeDocument/2006/relationships/slideLayout" Target="../slideLayouts/slideLayout349.xml"/><Relationship Id="rId12" Type="http://schemas.openxmlformats.org/officeDocument/2006/relationships/slideLayout" Target="../slideLayouts/slideLayout354.xml"/><Relationship Id="rId17" Type="http://schemas.openxmlformats.org/officeDocument/2006/relationships/slideLayout" Target="../slideLayouts/slideLayout359.xml"/><Relationship Id="rId25" Type="http://schemas.openxmlformats.org/officeDocument/2006/relationships/slideLayout" Target="../slideLayouts/slideLayout367.xml"/><Relationship Id="rId2" Type="http://schemas.openxmlformats.org/officeDocument/2006/relationships/slideLayout" Target="../slideLayouts/slideLayout344.xml"/><Relationship Id="rId16" Type="http://schemas.openxmlformats.org/officeDocument/2006/relationships/slideLayout" Target="../slideLayouts/slideLayout358.xml"/><Relationship Id="rId20" Type="http://schemas.openxmlformats.org/officeDocument/2006/relationships/slideLayout" Target="../slideLayouts/slideLayout362.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24" Type="http://schemas.openxmlformats.org/officeDocument/2006/relationships/slideLayout" Target="../slideLayouts/slideLayout366.xml"/><Relationship Id="rId5" Type="http://schemas.openxmlformats.org/officeDocument/2006/relationships/slideLayout" Target="../slideLayouts/slideLayout347.xml"/><Relationship Id="rId15" Type="http://schemas.openxmlformats.org/officeDocument/2006/relationships/slideLayout" Target="../slideLayouts/slideLayout357.xml"/><Relationship Id="rId23" Type="http://schemas.openxmlformats.org/officeDocument/2006/relationships/slideLayout" Target="../slideLayouts/slideLayout365.xml"/><Relationship Id="rId10" Type="http://schemas.openxmlformats.org/officeDocument/2006/relationships/slideLayout" Target="../slideLayouts/slideLayout352.xml"/><Relationship Id="rId19" Type="http://schemas.openxmlformats.org/officeDocument/2006/relationships/slideLayout" Target="../slideLayouts/slideLayout361.xml"/><Relationship Id="rId4" Type="http://schemas.openxmlformats.org/officeDocument/2006/relationships/slideLayout" Target="../slideLayouts/slideLayout346.xml"/><Relationship Id="rId9" Type="http://schemas.openxmlformats.org/officeDocument/2006/relationships/slideLayout" Target="../slideLayouts/slideLayout351.xml"/><Relationship Id="rId14" Type="http://schemas.openxmlformats.org/officeDocument/2006/relationships/slideLayout" Target="../slideLayouts/slideLayout356.xml"/><Relationship Id="rId22" Type="http://schemas.openxmlformats.org/officeDocument/2006/relationships/slideLayout" Target="../slideLayouts/slideLayout364.xml"/><Relationship Id="rId27" Type="http://schemas.openxmlformats.org/officeDocument/2006/relationships/image" Target="../media/image106.png"/></Relationships>
</file>

<file path=ppt/slideMasters/_rels/slideMaster9.xml.rels><?xml version="1.0" encoding="UTF-8" standalone="yes"?>
<Relationships xmlns="http://schemas.openxmlformats.org/package/2006/relationships"><Relationship Id="rId26" Type="http://schemas.openxmlformats.org/officeDocument/2006/relationships/slideLayout" Target="../slideLayouts/slideLayout393.xml"/><Relationship Id="rId21" Type="http://schemas.openxmlformats.org/officeDocument/2006/relationships/slideLayout" Target="../slideLayouts/slideLayout388.xml"/><Relationship Id="rId42" Type="http://schemas.openxmlformats.org/officeDocument/2006/relationships/slideLayout" Target="../slideLayouts/slideLayout409.xml"/><Relationship Id="rId47" Type="http://schemas.openxmlformats.org/officeDocument/2006/relationships/slideLayout" Target="../slideLayouts/slideLayout414.xml"/><Relationship Id="rId63" Type="http://schemas.openxmlformats.org/officeDocument/2006/relationships/slideLayout" Target="../slideLayouts/slideLayout430.xml"/><Relationship Id="rId68" Type="http://schemas.openxmlformats.org/officeDocument/2006/relationships/slideLayout" Target="../slideLayouts/slideLayout435.xml"/><Relationship Id="rId7" Type="http://schemas.openxmlformats.org/officeDocument/2006/relationships/slideLayout" Target="../slideLayouts/slideLayout374.xml"/><Relationship Id="rId2" Type="http://schemas.openxmlformats.org/officeDocument/2006/relationships/slideLayout" Target="../slideLayouts/slideLayout369.xml"/><Relationship Id="rId16" Type="http://schemas.openxmlformats.org/officeDocument/2006/relationships/slideLayout" Target="../slideLayouts/slideLayout383.xml"/><Relationship Id="rId29" Type="http://schemas.openxmlformats.org/officeDocument/2006/relationships/slideLayout" Target="../slideLayouts/slideLayout396.xml"/><Relationship Id="rId11" Type="http://schemas.openxmlformats.org/officeDocument/2006/relationships/slideLayout" Target="../slideLayouts/slideLayout378.xml"/><Relationship Id="rId24" Type="http://schemas.openxmlformats.org/officeDocument/2006/relationships/slideLayout" Target="../slideLayouts/slideLayout391.xml"/><Relationship Id="rId32" Type="http://schemas.openxmlformats.org/officeDocument/2006/relationships/slideLayout" Target="../slideLayouts/slideLayout399.xml"/><Relationship Id="rId37" Type="http://schemas.openxmlformats.org/officeDocument/2006/relationships/slideLayout" Target="../slideLayouts/slideLayout404.xml"/><Relationship Id="rId40" Type="http://schemas.openxmlformats.org/officeDocument/2006/relationships/slideLayout" Target="../slideLayouts/slideLayout407.xml"/><Relationship Id="rId45" Type="http://schemas.openxmlformats.org/officeDocument/2006/relationships/slideLayout" Target="../slideLayouts/slideLayout412.xml"/><Relationship Id="rId53" Type="http://schemas.openxmlformats.org/officeDocument/2006/relationships/slideLayout" Target="../slideLayouts/slideLayout420.xml"/><Relationship Id="rId58" Type="http://schemas.openxmlformats.org/officeDocument/2006/relationships/slideLayout" Target="../slideLayouts/slideLayout425.xml"/><Relationship Id="rId66" Type="http://schemas.openxmlformats.org/officeDocument/2006/relationships/slideLayout" Target="../slideLayouts/slideLayout433.xml"/><Relationship Id="rId5" Type="http://schemas.openxmlformats.org/officeDocument/2006/relationships/slideLayout" Target="../slideLayouts/slideLayout372.xml"/><Relationship Id="rId61" Type="http://schemas.openxmlformats.org/officeDocument/2006/relationships/slideLayout" Target="../slideLayouts/slideLayout428.xml"/><Relationship Id="rId19" Type="http://schemas.openxmlformats.org/officeDocument/2006/relationships/slideLayout" Target="../slideLayouts/slideLayout386.xml"/><Relationship Id="rId14" Type="http://schemas.openxmlformats.org/officeDocument/2006/relationships/slideLayout" Target="../slideLayouts/slideLayout381.xml"/><Relationship Id="rId22" Type="http://schemas.openxmlformats.org/officeDocument/2006/relationships/slideLayout" Target="../slideLayouts/slideLayout389.xml"/><Relationship Id="rId27" Type="http://schemas.openxmlformats.org/officeDocument/2006/relationships/slideLayout" Target="../slideLayouts/slideLayout394.xml"/><Relationship Id="rId30" Type="http://schemas.openxmlformats.org/officeDocument/2006/relationships/slideLayout" Target="../slideLayouts/slideLayout397.xml"/><Relationship Id="rId35" Type="http://schemas.openxmlformats.org/officeDocument/2006/relationships/slideLayout" Target="../slideLayouts/slideLayout402.xml"/><Relationship Id="rId43" Type="http://schemas.openxmlformats.org/officeDocument/2006/relationships/slideLayout" Target="../slideLayouts/slideLayout410.xml"/><Relationship Id="rId48" Type="http://schemas.openxmlformats.org/officeDocument/2006/relationships/slideLayout" Target="../slideLayouts/slideLayout415.xml"/><Relationship Id="rId56" Type="http://schemas.openxmlformats.org/officeDocument/2006/relationships/slideLayout" Target="../slideLayouts/slideLayout423.xml"/><Relationship Id="rId64" Type="http://schemas.openxmlformats.org/officeDocument/2006/relationships/slideLayout" Target="../slideLayouts/slideLayout431.xml"/><Relationship Id="rId69" Type="http://schemas.openxmlformats.org/officeDocument/2006/relationships/theme" Target="../theme/theme9.xml"/><Relationship Id="rId8" Type="http://schemas.openxmlformats.org/officeDocument/2006/relationships/slideLayout" Target="../slideLayouts/slideLayout375.xml"/><Relationship Id="rId51" Type="http://schemas.openxmlformats.org/officeDocument/2006/relationships/slideLayout" Target="../slideLayouts/slideLayout418.xml"/><Relationship Id="rId3" Type="http://schemas.openxmlformats.org/officeDocument/2006/relationships/slideLayout" Target="../slideLayouts/slideLayout370.xml"/><Relationship Id="rId12" Type="http://schemas.openxmlformats.org/officeDocument/2006/relationships/slideLayout" Target="../slideLayouts/slideLayout379.xml"/><Relationship Id="rId17" Type="http://schemas.openxmlformats.org/officeDocument/2006/relationships/slideLayout" Target="../slideLayouts/slideLayout384.xml"/><Relationship Id="rId25" Type="http://schemas.openxmlformats.org/officeDocument/2006/relationships/slideLayout" Target="../slideLayouts/slideLayout392.xml"/><Relationship Id="rId33" Type="http://schemas.openxmlformats.org/officeDocument/2006/relationships/slideLayout" Target="../slideLayouts/slideLayout400.xml"/><Relationship Id="rId38" Type="http://schemas.openxmlformats.org/officeDocument/2006/relationships/slideLayout" Target="../slideLayouts/slideLayout405.xml"/><Relationship Id="rId46" Type="http://schemas.openxmlformats.org/officeDocument/2006/relationships/slideLayout" Target="../slideLayouts/slideLayout413.xml"/><Relationship Id="rId59" Type="http://schemas.openxmlformats.org/officeDocument/2006/relationships/slideLayout" Target="../slideLayouts/slideLayout426.xml"/><Relationship Id="rId67" Type="http://schemas.openxmlformats.org/officeDocument/2006/relationships/slideLayout" Target="../slideLayouts/slideLayout434.xml"/><Relationship Id="rId20" Type="http://schemas.openxmlformats.org/officeDocument/2006/relationships/slideLayout" Target="../slideLayouts/slideLayout387.xml"/><Relationship Id="rId41" Type="http://schemas.openxmlformats.org/officeDocument/2006/relationships/slideLayout" Target="../slideLayouts/slideLayout408.xml"/><Relationship Id="rId54" Type="http://schemas.openxmlformats.org/officeDocument/2006/relationships/slideLayout" Target="../slideLayouts/slideLayout421.xml"/><Relationship Id="rId62" Type="http://schemas.openxmlformats.org/officeDocument/2006/relationships/slideLayout" Target="../slideLayouts/slideLayout429.xml"/><Relationship Id="rId1" Type="http://schemas.openxmlformats.org/officeDocument/2006/relationships/slideLayout" Target="../slideLayouts/slideLayout368.xml"/><Relationship Id="rId6" Type="http://schemas.openxmlformats.org/officeDocument/2006/relationships/slideLayout" Target="../slideLayouts/slideLayout373.xml"/><Relationship Id="rId15" Type="http://schemas.openxmlformats.org/officeDocument/2006/relationships/slideLayout" Target="../slideLayouts/slideLayout382.xml"/><Relationship Id="rId23" Type="http://schemas.openxmlformats.org/officeDocument/2006/relationships/slideLayout" Target="../slideLayouts/slideLayout390.xml"/><Relationship Id="rId28" Type="http://schemas.openxmlformats.org/officeDocument/2006/relationships/slideLayout" Target="../slideLayouts/slideLayout395.xml"/><Relationship Id="rId36" Type="http://schemas.openxmlformats.org/officeDocument/2006/relationships/slideLayout" Target="../slideLayouts/slideLayout403.xml"/><Relationship Id="rId49" Type="http://schemas.openxmlformats.org/officeDocument/2006/relationships/slideLayout" Target="../slideLayouts/slideLayout416.xml"/><Relationship Id="rId57" Type="http://schemas.openxmlformats.org/officeDocument/2006/relationships/slideLayout" Target="../slideLayouts/slideLayout424.xml"/><Relationship Id="rId10" Type="http://schemas.openxmlformats.org/officeDocument/2006/relationships/slideLayout" Target="../slideLayouts/slideLayout377.xml"/><Relationship Id="rId31" Type="http://schemas.openxmlformats.org/officeDocument/2006/relationships/slideLayout" Target="../slideLayouts/slideLayout398.xml"/><Relationship Id="rId44" Type="http://schemas.openxmlformats.org/officeDocument/2006/relationships/slideLayout" Target="../slideLayouts/slideLayout411.xml"/><Relationship Id="rId52" Type="http://schemas.openxmlformats.org/officeDocument/2006/relationships/slideLayout" Target="../slideLayouts/slideLayout419.xml"/><Relationship Id="rId60" Type="http://schemas.openxmlformats.org/officeDocument/2006/relationships/slideLayout" Target="../slideLayouts/slideLayout427.xml"/><Relationship Id="rId65" Type="http://schemas.openxmlformats.org/officeDocument/2006/relationships/slideLayout" Target="../slideLayouts/slideLayout432.xml"/><Relationship Id="rId4" Type="http://schemas.openxmlformats.org/officeDocument/2006/relationships/slideLayout" Target="../slideLayouts/slideLayout371.xml"/><Relationship Id="rId9" Type="http://schemas.openxmlformats.org/officeDocument/2006/relationships/slideLayout" Target="../slideLayouts/slideLayout376.xml"/><Relationship Id="rId13" Type="http://schemas.openxmlformats.org/officeDocument/2006/relationships/slideLayout" Target="../slideLayouts/slideLayout380.xml"/><Relationship Id="rId18" Type="http://schemas.openxmlformats.org/officeDocument/2006/relationships/slideLayout" Target="../slideLayouts/slideLayout385.xml"/><Relationship Id="rId39" Type="http://schemas.openxmlformats.org/officeDocument/2006/relationships/slideLayout" Target="../slideLayouts/slideLayout406.xml"/><Relationship Id="rId34" Type="http://schemas.openxmlformats.org/officeDocument/2006/relationships/slideLayout" Target="../slideLayouts/slideLayout401.xml"/><Relationship Id="rId50" Type="http://schemas.openxmlformats.org/officeDocument/2006/relationships/slideLayout" Target="../slideLayouts/slideLayout417.xml"/><Relationship Id="rId55" Type="http://schemas.openxmlformats.org/officeDocument/2006/relationships/slideLayout" Target="../slideLayouts/slideLayout4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7"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514" r:id="rId114"/>
    <p:sldLayoutId id="2147485584" r:id="rId1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90940158"/>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 id="2147485419" r:id="rId22"/>
    <p:sldLayoutId id="2147485420" r:id="rId23"/>
    <p:sldLayoutId id="2147485421" r:id="rId24"/>
    <p:sldLayoutId id="2147485422" r:id="rId25"/>
    <p:sldLayoutId id="2147485423" r:id="rId26"/>
    <p:sldLayoutId id="2147485424" r:id="rId27"/>
    <p:sldLayoutId id="2147485425" r:id="rId28"/>
    <p:sldLayoutId id="2147485426" r:id="rId29"/>
    <p:sldLayoutId id="2147485427" r:id="rId30"/>
    <p:sldLayoutId id="214748542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9" cstate="email">
            <a:extLst>
              <a:ext uri="{28A0092B-C50C-407E-A947-70E740481C1C}">
                <a14:useLocalDpi xmlns:a14="http://schemas.microsoft.com/office/drawing/2010/main"/>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2962749149"/>
      </p:ext>
    </p:extLst>
  </p:cSld>
  <p:clrMap bg1="lt1" tx1="dk1" bg2="lt2" tx2="dk2" accent1="accent1" accent2="accent2" accent3="accent3" accent4="accent4" accent5="accent5" accent6="accent6" hlink="hlink" folHlink="folHlink"/>
  <p:sldLayoutIdLst>
    <p:sldLayoutId id="2147485432" r:id="rId1"/>
    <p:sldLayoutId id="2147485433" r:id="rId2"/>
    <p:sldLayoutId id="2147485434" r:id="rId3"/>
    <p:sldLayoutId id="2147485435" r:id="rId4"/>
    <p:sldLayoutId id="2147485436" r:id="rId5"/>
    <p:sldLayoutId id="2147485437" r:id="rId6"/>
    <p:sldLayoutId id="2147485438" r:id="rId7"/>
    <p:sldLayoutId id="2147485439" r:id="rId8"/>
    <p:sldLayoutId id="2147485440" r:id="rId9"/>
    <p:sldLayoutId id="2147485441" r:id="rId10"/>
    <p:sldLayoutId id="2147485442" r:id="rId11"/>
    <p:sldLayoutId id="2147485443" r:id="rId12"/>
    <p:sldLayoutId id="2147485444" r:id="rId13"/>
    <p:sldLayoutId id="2147485445" r:id="rId14"/>
    <p:sldLayoutId id="2147485446" r:id="rId15"/>
    <p:sldLayoutId id="2147485447" r:id="rId16"/>
    <p:sldLayoutId id="2147485448" r:id="rId17"/>
    <p:sldLayoutId id="2147485449" r:id="rId18"/>
    <p:sldLayoutId id="2147485450" r:id="rId19"/>
    <p:sldLayoutId id="2147485451" r:id="rId20"/>
    <p:sldLayoutId id="2147485452" r:id="rId21"/>
    <p:sldLayoutId id="2147485453" r:id="rId22"/>
    <p:sldLayoutId id="2147485454" r:id="rId23"/>
    <p:sldLayoutId id="2147485455" r:id="rId24"/>
    <p:sldLayoutId id="2147485456" r:id="rId25"/>
    <p:sldLayoutId id="2147485457" r:id="rId26"/>
    <p:sldLayoutId id="2147485458" r:id="rId27"/>
    <p:sldLayoutId id="2147485459" r:id="rId28"/>
    <p:sldLayoutId id="2147485460" r:id="rId29"/>
    <p:sldLayoutId id="2147485461" r:id="rId30"/>
    <p:sldLayoutId id="2147485462" r:id="rId31"/>
    <p:sldLayoutId id="2147485463" r:id="rId32"/>
    <p:sldLayoutId id="2147485464" r:id="rId33"/>
    <p:sldLayoutId id="2147485465" r:id="rId34"/>
    <p:sldLayoutId id="2147485466" r:id="rId35"/>
    <p:sldLayoutId id="2147485467" r:id="rId36"/>
    <p:sldLayoutId id="2147485468" r:id="rId37"/>
    <p:sldLayoutId id="2147485469" r:id="rId38"/>
    <p:sldLayoutId id="2147485470" r:id="rId39"/>
    <p:sldLayoutId id="2147485471" r:id="rId40"/>
    <p:sldLayoutId id="2147485472" r:id="rId41"/>
    <p:sldLayoutId id="2147485473" r:id="rId42"/>
    <p:sldLayoutId id="2147485474" r:id="rId43"/>
    <p:sldLayoutId id="2147485475" r:id="rId44"/>
    <p:sldLayoutId id="2147485476" r:id="rId45"/>
    <p:sldLayoutId id="2147485477" r:id="rId46"/>
    <p:sldLayoutId id="2147485478" r:id="rId47"/>
  </p:sldLayoutIdLst>
  <p:transition>
    <p:fade/>
  </p:transition>
  <p:hf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1650447335"/>
      </p:ext>
    </p:extLst>
  </p:cSld>
  <p:clrMap bg1="lt1" tx1="dk1" bg2="lt2" tx2="dk2" accent1="accent1" accent2="accent2" accent3="accent3" accent4="accent4" accent5="accent5" accent6="accent6" hlink="hlink" folHlink="folHlink"/>
  <p:sldLayoutIdLst>
    <p:sldLayoutId id="2147485480" r:id="rId1"/>
    <p:sldLayoutId id="2147485481" r:id="rId2"/>
    <p:sldLayoutId id="2147485482" r:id="rId3"/>
    <p:sldLayoutId id="2147485483" r:id="rId4"/>
    <p:sldLayoutId id="2147485484" r:id="rId5"/>
    <p:sldLayoutId id="2147485485" r:id="rId6"/>
    <p:sldLayoutId id="2147485486" r:id="rId7"/>
    <p:sldLayoutId id="2147485487" r:id="rId8"/>
    <p:sldLayoutId id="2147485488" r:id="rId9"/>
    <p:sldLayoutId id="2147485489" r:id="rId10"/>
    <p:sldLayoutId id="2147485490" r:id="rId11"/>
    <p:sldLayoutId id="2147485491" r:id="rId12"/>
    <p:sldLayoutId id="2147485492" r:id="rId13"/>
    <p:sldLayoutId id="2147485493" r:id="rId14"/>
    <p:sldLayoutId id="2147485494" r:id="rId15"/>
    <p:sldLayoutId id="2147485495" r:id="rId16"/>
    <p:sldLayoutId id="2147485496" r:id="rId17"/>
    <p:sldLayoutId id="2147485497" r:id="rId18"/>
    <p:sldLayoutId id="2147485498" r:id="rId19"/>
    <p:sldLayoutId id="2147485499" r:id="rId20"/>
    <p:sldLayoutId id="2147485500" r:id="rId21"/>
    <p:sldLayoutId id="2147485501" r:id="rId22"/>
    <p:sldLayoutId id="2147485502" r:id="rId23"/>
    <p:sldLayoutId id="2147485503" r:id="rId24"/>
    <p:sldLayoutId id="2147485504" r:id="rId25"/>
    <p:sldLayoutId id="2147485505" r:id="rId26"/>
    <p:sldLayoutId id="2147485506" r:id="rId27"/>
    <p:sldLayoutId id="2147485507" r:id="rId28"/>
    <p:sldLayoutId id="2147485510" r:id="rId29"/>
    <p:sldLayoutId id="2147485511" r:id="rId30"/>
    <p:sldLayoutId id="2147485512" r:id="rId31"/>
    <p:sldLayoutId id="2147485513" r:id="rId32"/>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7038" y="449263"/>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27038" y="1710442"/>
            <a:ext cx="11231768" cy="2285241"/>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3118814623"/>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 id="2147485532" r:id="rId12"/>
    <p:sldLayoutId id="2147485533" r:id="rId13"/>
    <p:sldLayoutId id="2147485534" r:id="rId14"/>
    <p:sldLayoutId id="2147485535" r:id="rId15"/>
    <p:sldLayoutId id="2147485536" r:id="rId16"/>
    <p:sldLayoutId id="2147485537" r:id="rId17"/>
    <p:sldLayoutId id="2147485538" r:id="rId18"/>
    <p:sldLayoutId id="2147485539" r:id="rId19"/>
    <p:sldLayoutId id="2147485540" r:id="rId20"/>
    <p:sldLayoutId id="2147485541" r:id="rId21"/>
    <p:sldLayoutId id="2147485542" r:id="rId22"/>
    <p:sldLayoutId id="2147485543" r:id="rId23"/>
    <p:sldLayoutId id="2147485544" r:id="rId24"/>
    <p:sldLayoutId id="2147485545" r:id="rId25"/>
    <p:sldLayoutId id="2147485546" r:id="rId26"/>
    <p:sldLayoutId id="2147485547" r:id="rId27"/>
    <p:sldLayoutId id="2147485548" r:id="rId28"/>
    <p:sldLayoutId id="2147485549" r:id="rId29"/>
    <p:sldLayoutId id="2147485550" r:id="rId30"/>
  </p:sldLayoutIdLst>
  <p:transition>
    <p:fade/>
  </p:transition>
  <p:hf hdr="0" dt="0"/>
  <p:txStyles>
    <p:titleStyle>
      <a:lvl1pPr algn="l" defTabSz="914378" rtl="0" eaLnBrk="1" latinLnBrk="0" hangingPunct="1">
        <a:lnSpc>
          <a:spcPct val="90000"/>
        </a:lnSpc>
        <a:spcBef>
          <a:spcPct val="0"/>
        </a:spcBef>
        <a:buNone/>
        <a:defRPr lang="en-US" sz="28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2400"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050"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200"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53" cstate="email">
            <a:extLst>
              <a:ext uri="{28A0092B-C50C-407E-A947-70E740481C1C}">
                <a14:useLocalDpi xmlns:a14="http://schemas.microsoft.com/office/drawing/2010/main"/>
              </a:ext>
            </a:extLst>
          </a:blip>
          <a:stretch>
            <a:fillRect/>
          </a:stretch>
        </p:blipFill>
        <p:spPr>
          <a:xfrm rot="5400000">
            <a:off x="10751182" y="1670556"/>
            <a:ext cx="4527899" cy="1138912"/>
          </a:xfrm>
          <a:prstGeom prst="rect">
            <a:avLst/>
          </a:prstGeom>
        </p:spPr>
      </p:pic>
    </p:spTree>
    <p:extLst>
      <p:ext uri="{BB962C8B-B14F-4D97-AF65-F5344CB8AC3E}">
        <p14:creationId xmlns:p14="http://schemas.microsoft.com/office/powerpoint/2010/main" val="3069059426"/>
      </p:ext>
    </p:extLst>
  </p:cSld>
  <p:clrMap bg1="lt1" tx1="dk1" bg2="lt2" tx2="dk2" accent1="accent1" accent2="accent2" accent3="accent3" accent4="accent4" accent5="accent5" accent6="accent6" hlink="hlink" folHlink="folHlink"/>
  <p:sldLayoutIdLst>
    <p:sldLayoutId id="2147485586" r:id="rId1"/>
    <p:sldLayoutId id="2147485587" r:id="rId2"/>
    <p:sldLayoutId id="2147485588" r:id="rId3"/>
    <p:sldLayoutId id="2147485589" r:id="rId4"/>
    <p:sldLayoutId id="2147485590" r:id="rId5"/>
    <p:sldLayoutId id="2147485591" r:id="rId6"/>
    <p:sldLayoutId id="2147485592" r:id="rId7"/>
    <p:sldLayoutId id="2147485593" r:id="rId8"/>
    <p:sldLayoutId id="2147485594" r:id="rId9"/>
    <p:sldLayoutId id="2147485595" r:id="rId10"/>
    <p:sldLayoutId id="2147485596" r:id="rId11"/>
    <p:sldLayoutId id="2147485597" r:id="rId12"/>
    <p:sldLayoutId id="2147485598" r:id="rId13"/>
    <p:sldLayoutId id="2147485599" r:id="rId14"/>
    <p:sldLayoutId id="2147485600" r:id="rId15"/>
    <p:sldLayoutId id="2147485601" r:id="rId16"/>
    <p:sldLayoutId id="2147485602" r:id="rId17"/>
    <p:sldLayoutId id="2147485603" r:id="rId18"/>
    <p:sldLayoutId id="2147485604" r:id="rId19"/>
    <p:sldLayoutId id="2147485605" r:id="rId20"/>
    <p:sldLayoutId id="2147485606" r:id="rId21"/>
    <p:sldLayoutId id="2147485607" r:id="rId22"/>
    <p:sldLayoutId id="2147485608" r:id="rId23"/>
    <p:sldLayoutId id="2147485609" r:id="rId24"/>
    <p:sldLayoutId id="2147485610" r:id="rId25"/>
    <p:sldLayoutId id="2147485611" r:id="rId26"/>
    <p:sldLayoutId id="2147485612" r:id="rId27"/>
    <p:sldLayoutId id="2147485613" r:id="rId28"/>
    <p:sldLayoutId id="2147485614" r:id="rId29"/>
    <p:sldLayoutId id="2147485615" r:id="rId30"/>
    <p:sldLayoutId id="2147485616" r:id="rId31"/>
    <p:sldLayoutId id="2147485617" r:id="rId32"/>
    <p:sldLayoutId id="2147485618" r:id="rId33"/>
    <p:sldLayoutId id="2147485619" r:id="rId34"/>
    <p:sldLayoutId id="2147485620" r:id="rId35"/>
    <p:sldLayoutId id="2147485621" r:id="rId36"/>
    <p:sldLayoutId id="2147485622" r:id="rId37"/>
    <p:sldLayoutId id="2147485623" r:id="rId38"/>
    <p:sldLayoutId id="2147485624" r:id="rId39"/>
    <p:sldLayoutId id="2147485625" r:id="rId40"/>
    <p:sldLayoutId id="2147485626" r:id="rId41"/>
    <p:sldLayoutId id="2147485627" r:id="rId42"/>
    <p:sldLayoutId id="2147485628" r:id="rId43"/>
    <p:sldLayoutId id="2147485629" r:id="rId44"/>
    <p:sldLayoutId id="2147485630" r:id="rId45"/>
    <p:sldLayoutId id="2147485631" r:id="rId46"/>
    <p:sldLayoutId id="2147485632" r:id="rId47"/>
    <p:sldLayoutId id="2147485633" r:id="rId48"/>
    <p:sldLayoutId id="2147485634" r:id="rId49"/>
    <p:sldLayoutId id="2147485635" r:id="rId50"/>
    <p:sldLayoutId id="2147485636" r:id="rId51"/>
  </p:sldLayoutIdLst>
  <p:transition advClick="0">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818794747"/>
      </p:ext>
    </p:extLst>
  </p:cSld>
  <p:clrMap bg1="lt1" tx1="dk1" bg2="lt2" tx2="dk2" accent1="accent1" accent2="accent2" accent3="accent3" accent4="accent4" accent5="accent5" accent6="accent6" hlink="hlink" folHlink="folHlink"/>
  <p:sldLayoutIdLst>
    <p:sldLayoutId id="2147485638" r:id="rId1"/>
    <p:sldLayoutId id="2147485639" r:id="rId2"/>
    <p:sldLayoutId id="2147485640" r:id="rId3"/>
    <p:sldLayoutId id="2147485641" r:id="rId4"/>
    <p:sldLayoutId id="2147485642" r:id="rId5"/>
    <p:sldLayoutId id="2147485643" r:id="rId6"/>
    <p:sldLayoutId id="2147485644" r:id="rId7"/>
    <p:sldLayoutId id="2147485645" r:id="rId8"/>
    <p:sldLayoutId id="2147485646" r:id="rId9"/>
    <p:sldLayoutId id="2147485647" r:id="rId10"/>
    <p:sldLayoutId id="2147485648" r:id="rId11"/>
    <p:sldLayoutId id="2147485649" r:id="rId12"/>
    <p:sldLayoutId id="2147485650" r:id="rId13"/>
    <p:sldLayoutId id="2147485651" r:id="rId14"/>
    <p:sldLayoutId id="2147485652" r:id="rId15"/>
    <p:sldLayoutId id="2147485653" r:id="rId16"/>
    <p:sldLayoutId id="2147485654" r:id="rId17"/>
    <p:sldLayoutId id="2147485655" r:id="rId18"/>
    <p:sldLayoutId id="2147485656" r:id="rId19"/>
    <p:sldLayoutId id="2147485657" r:id="rId20"/>
    <p:sldLayoutId id="2147485658" r:id="rId21"/>
    <p:sldLayoutId id="2147485659" r:id="rId22"/>
    <p:sldLayoutId id="2147485660" r:id="rId23"/>
    <p:sldLayoutId id="2147485661" r:id="rId24"/>
    <p:sldLayoutId id="2147485662" r:id="rId25"/>
    <p:sldLayoutId id="2147485663" r:id="rId26"/>
    <p:sldLayoutId id="2147485664" r:id="rId27"/>
    <p:sldLayoutId id="2147485665" r:id="rId28"/>
    <p:sldLayoutId id="2147485666" r:id="rId29"/>
    <p:sldLayoutId id="2147485667" r:id="rId30"/>
    <p:sldLayoutId id="2147485668" r:id="rId31"/>
    <p:sldLayoutId id="2147485669" r:id="rId32"/>
    <p:sldLayoutId id="2147485670" r:id="rId33"/>
    <p:sldLayoutId id="2147485671" r:id="rId34"/>
    <p:sldLayoutId id="2147485672" r:id="rId35"/>
    <p:sldLayoutId id="2147485673" r:id="rId36"/>
  </p:sldLayoutIdLst>
  <p:transition>
    <p:fade/>
  </p:transition>
  <p:hf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513610063"/>
      </p:ext>
    </p:extLst>
  </p:cSld>
  <p:clrMap bg1="lt1" tx1="dk1" bg2="lt2" tx2="dk2" accent1="accent1" accent2="accent2" accent3="accent3" accent4="accent4" accent5="accent5" accent6="accent6" hlink="hlink" folHlink="folHlink"/>
  <p:sldLayoutIdLst>
    <p:sldLayoutId id="2147485675" r:id="rId1"/>
    <p:sldLayoutId id="2147485676" r:id="rId2"/>
    <p:sldLayoutId id="2147485677" r:id="rId3"/>
    <p:sldLayoutId id="2147485678" r:id="rId4"/>
    <p:sldLayoutId id="2147485679" r:id="rId5"/>
    <p:sldLayoutId id="2147485680" r:id="rId6"/>
    <p:sldLayoutId id="2147485681" r:id="rId7"/>
    <p:sldLayoutId id="2147485682" r:id="rId8"/>
    <p:sldLayoutId id="2147485683" r:id="rId9"/>
    <p:sldLayoutId id="2147485684" r:id="rId10"/>
    <p:sldLayoutId id="2147485685" r:id="rId11"/>
    <p:sldLayoutId id="2147485686" r:id="rId12"/>
    <p:sldLayoutId id="2147485687" r:id="rId13"/>
    <p:sldLayoutId id="2147485688" r:id="rId14"/>
    <p:sldLayoutId id="2147485689" r:id="rId15"/>
    <p:sldLayoutId id="2147485690" r:id="rId16"/>
    <p:sldLayoutId id="2147485691" r:id="rId17"/>
    <p:sldLayoutId id="2147485692" r:id="rId18"/>
    <p:sldLayoutId id="2147485693" r:id="rId19"/>
    <p:sldLayoutId id="2147485694" r:id="rId20"/>
    <p:sldLayoutId id="2147485695" r:id="rId21"/>
    <p:sldLayoutId id="2147485696" r:id="rId22"/>
    <p:sldLayoutId id="2147485697" r:id="rId23"/>
    <p:sldLayoutId id="2147485698" r:id="rId24"/>
    <p:sldLayoutId id="2147485699" r:id="rId25"/>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gray">
      <p:bgPr>
        <a:solidFill>
          <a:srgbClr val="FFFFFF"/>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15917706"/>
      </p:ext>
    </p:extLst>
  </p:cSld>
  <p:clrMap bg1="lt1" tx1="dk1" bg2="lt2" tx2="dk2" accent1="accent1" accent2="accent2" accent3="accent3" accent4="accent4" accent5="accent5" accent6="accent6" hlink="hlink" folHlink="folHlink"/>
  <p:sldLayoutIdLst>
    <p:sldLayoutId id="2147485701" r:id="rId1"/>
    <p:sldLayoutId id="2147485702" r:id="rId2"/>
    <p:sldLayoutId id="2147485703" r:id="rId3"/>
    <p:sldLayoutId id="2147485704" r:id="rId4"/>
    <p:sldLayoutId id="2147485705" r:id="rId5"/>
    <p:sldLayoutId id="2147485706" r:id="rId6"/>
    <p:sldLayoutId id="2147485707" r:id="rId7"/>
    <p:sldLayoutId id="2147485708" r:id="rId8"/>
    <p:sldLayoutId id="2147485709" r:id="rId9"/>
    <p:sldLayoutId id="2147485710" r:id="rId10"/>
    <p:sldLayoutId id="2147485711" r:id="rId11"/>
    <p:sldLayoutId id="2147485712" r:id="rId12"/>
    <p:sldLayoutId id="2147485713" r:id="rId13"/>
    <p:sldLayoutId id="2147485714" r:id="rId14"/>
    <p:sldLayoutId id="2147485715" r:id="rId15"/>
    <p:sldLayoutId id="2147485716" r:id="rId16"/>
    <p:sldLayoutId id="2147485717" r:id="rId17"/>
    <p:sldLayoutId id="2147485718" r:id="rId18"/>
    <p:sldLayoutId id="2147485719" r:id="rId19"/>
    <p:sldLayoutId id="2147485720" r:id="rId20"/>
    <p:sldLayoutId id="2147485721" r:id="rId21"/>
    <p:sldLayoutId id="2147485722" r:id="rId22"/>
    <p:sldLayoutId id="2147485723" r:id="rId23"/>
    <p:sldLayoutId id="2147485724" r:id="rId24"/>
    <p:sldLayoutId id="2147485725" r:id="rId25"/>
    <p:sldLayoutId id="2147485726" r:id="rId26"/>
    <p:sldLayoutId id="2147485727" r:id="rId27"/>
    <p:sldLayoutId id="2147485728" r:id="rId28"/>
    <p:sldLayoutId id="2147485729" r:id="rId29"/>
    <p:sldLayoutId id="2147485730" r:id="rId30"/>
    <p:sldLayoutId id="2147485731" r:id="rId31"/>
    <p:sldLayoutId id="2147485732" r:id="rId32"/>
    <p:sldLayoutId id="2147485733" r:id="rId33"/>
    <p:sldLayoutId id="2147485734" r:id="rId34"/>
    <p:sldLayoutId id="2147485735" r:id="rId35"/>
    <p:sldLayoutId id="2147485736" r:id="rId36"/>
    <p:sldLayoutId id="2147485737" r:id="rId37"/>
    <p:sldLayoutId id="2147485738" r:id="rId38"/>
    <p:sldLayoutId id="2147485739" r:id="rId39"/>
    <p:sldLayoutId id="2147485740" r:id="rId40"/>
    <p:sldLayoutId id="2147485741" r:id="rId41"/>
    <p:sldLayoutId id="2147485742" r:id="rId42"/>
    <p:sldLayoutId id="2147485743" r:id="rId43"/>
    <p:sldLayoutId id="2147485744" r:id="rId44"/>
    <p:sldLayoutId id="2147485745" r:id="rId45"/>
    <p:sldLayoutId id="2147485746" r:id="rId46"/>
    <p:sldLayoutId id="2147485747" r:id="rId47"/>
    <p:sldLayoutId id="2147485748" r:id="rId48"/>
    <p:sldLayoutId id="2147485749" r:id="rId49"/>
    <p:sldLayoutId id="2147485750" r:id="rId50"/>
    <p:sldLayoutId id="2147485751" r:id="rId51"/>
    <p:sldLayoutId id="2147485752" r:id="rId52"/>
    <p:sldLayoutId id="2147485753" r:id="rId53"/>
    <p:sldLayoutId id="2147485754" r:id="rId54"/>
    <p:sldLayoutId id="2147485755" r:id="rId55"/>
    <p:sldLayoutId id="2147485756" r:id="rId56"/>
    <p:sldLayoutId id="2147485757" r:id="rId57"/>
    <p:sldLayoutId id="2147485758" r:id="rId58"/>
    <p:sldLayoutId id="2147485759" r:id="rId59"/>
    <p:sldLayoutId id="2147485760" r:id="rId60"/>
    <p:sldLayoutId id="2147485761" r:id="rId61"/>
    <p:sldLayoutId id="2147485762" r:id="rId62"/>
    <p:sldLayoutId id="2147485763" r:id="rId63"/>
    <p:sldLayoutId id="2147485764" r:id="rId64"/>
    <p:sldLayoutId id="2147485765" r:id="rId65"/>
    <p:sldLayoutId id="2147485766" r:id="rId66"/>
    <p:sldLayoutId id="2147485767" r:id="rId67"/>
    <p:sldLayoutId id="2147485768" r:id="rId68"/>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image" Target="../media/image128.jpg"/><Relationship Id="rId1" Type="http://schemas.openxmlformats.org/officeDocument/2006/relationships/slideLayout" Target="../slideLayouts/slideLayout420.xml"/></Relationships>
</file>

<file path=ppt/slides/_rels/slide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xml"/><Relationship Id="rId1" Type="http://schemas.openxmlformats.org/officeDocument/2006/relationships/slideLayout" Target="../slideLayouts/slideLayout319.xml"/><Relationship Id="rId6" Type="http://schemas.openxmlformats.org/officeDocument/2006/relationships/image" Target="../media/image133.svg"/><Relationship Id="rId5" Type="http://schemas.openxmlformats.org/officeDocument/2006/relationships/image" Target="../media/image132.png"/><Relationship Id="rId4" Type="http://schemas.openxmlformats.org/officeDocument/2006/relationships/image" Target="../media/image131.svg"/></Relationships>
</file>

<file path=ppt/slides/_rels/slide1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xml"/><Relationship Id="rId1" Type="http://schemas.openxmlformats.org/officeDocument/2006/relationships/slideLayout" Target="../slideLayouts/slideLayout353.xml"/></Relationships>
</file>

<file path=ppt/slides/_rels/slide1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xml"/><Relationship Id="rId1" Type="http://schemas.openxmlformats.org/officeDocument/2006/relationships/slideLayout" Target="../slideLayouts/slideLayout36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9.xml"/></Relationships>
</file>

<file path=ppt/slides/_rels/slide1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s://aka.ms/adopt/plan" TargetMode="External"/><Relationship Id="rId1" Type="http://schemas.openxmlformats.org/officeDocument/2006/relationships/slideLayout" Target="../slideLayouts/slideLayout323.xml"/><Relationship Id="rId4" Type="http://schemas.openxmlformats.org/officeDocument/2006/relationships/image" Target="../media/image137.png"/></Relationships>
</file>

<file path=ppt/slides/_rels/slide1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hyperlink" Target="https://raw.githubusercontent.com/microsoft/CloudAdoptionFramework/master/plan/cloud-adoption-framework-strategy-and-plan-template.docx" TargetMode="External"/><Relationship Id="rId7" Type="http://schemas.openxmlformats.org/officeDocument/2006/relationships/hyperlink" Target="https://docs.microsoft.com/en-us/azure/cloud-adoption-framework/ready/landing-zone/choose-landing-zone-option" TargetMode="External"/><Relationship Id="rId2" Type="http://schemas.openxmlformats.org/officeDocument/2006/relationships/notesSlide" Target="../notesSlides/notesSlide13.xml"/><Relationship Id="rId1" Type="http://schemas.openxmlformats.org/officeDocument/2006/relationships/slideLayout" Target="../slideLayouts/slideLayout340.xml"/><Relationship Id="rId6" Type="http://schemas.openxmlformats.org/officeDocument/2006/relationships/hyperlink" Target="https://docs.microsoft.com/en-us/azure/cloud-adoption-framework/plan/template" TargetMode="External"/><Relationship Id="rId5" Type="http://schemas.openxmlformats.org/officeDocument/2006/relationships/hyperlink" Target="https://docs.microsoft.com/en-us/azure/cloud-adoption-framework/plan/plan-intro" TargetMode="External"/><Relationship Id="rId4" Type="http://schemas.openxmlformats.org/officeDocument/2006/relationships/hyperlink" Target="https://docs.microsoft.com/en-us/assessments/?mode=pre-assessment&amp;id=cloud-journey-tracker"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4.xml"/></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assessments/?id=cloud-journey-tracker&amp;mode=pre-assessment" TargetMode="External"/><Relationship Id="rId2" Type="http://schemas.openxmlformats.org/officeDocument/2006/relationships/notesSlide" Target="../notesSlides/notesSlide2.xml"/><Relationship Id="rId1" Type="http://schemas.openxmlformats.org/officeDocument/2006/relationships/slideLayout" Target="../slideLayouts/slideLayout115.xml"/><Relationship Id="rId5" Type="http://schemas.openxmlformats.org/officeDocument/2006/relationships/image" Target="../media/image124.png"/><Relationship Id="rId4" Type="http://schemas.openxmlformats.org/officeDocument/2006/relationships/hyperlink" Target="https://raw.githubusercontent.com/microsoft/CloudAdoptionFramework/master/plan/cloud-adoption-framework-strategy-and-plan-template.docx"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9.xml"/></Relationships>
</file>

<file path=ppt/slides/_rels/slide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xml"/><Relationship Id="rId1" Type="http://schemas.openxmlformats.org/officeDocument/2006/relationships/slideLayout" Target="../slideLayouts/slideLayout167.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9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4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413CABEA-ACF5-442F-AE52-2EE40DA250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2" y="0"/>
            <a:ext cx="12190815" cy="6858000"/>
          </a:xfrm>
          <a:prstGeom prst="rect">
            <a:avLst/>
          </a:prstGeom>
        </p:spPr>
      </p:pic>
      <p:sp>
        <p:nvSpPr>
          <p:cNvPr id="4" name="Title 3">
            <a:extLst>
              <a:ext uri="{FF2B5EF4-FFF2-40B4-BE49-F238E27FC236}">
                <a16:creationId xmlns:a16="http://schemas.microsoft.com/office/drawing/2014/main" id="{F3185999-9C4D-408C-8B1B-B9233824951A}"/>
              </a:ext>
            </a:extLst>
          </p:cNvPr>
          <p:cNvSpPr>
            <a:spLocks noGrp="1"/>
          </p:cNvSpPr>
          <p:nvPr>
            <p:ph type="title"/>
          </p:nvPr>
        </p:nvSpPr>
        <p:spPr>
          <a:xfrm>
            <a:off x="5764947" y="456267"/>
            <a:ext cx="6078007" cy="1107996"/>
          </a:xfrm>
        </p:spPr>
        <p:txBody>
          <a:bodyPr/>
          <a:lstStyle/>
          <a:p>
            <a:r>
              <a:rPr lang="de-DE" dirty="0">
                <a:solidFill>
                  <a:schemeClr val="bg1"/>
                </a:solidFill>
              </a:rPr>
              <a:t>Überblick Microsoft Cloud Adoption Framework</a:t>
            </a:r>
          </a:p>
        </p:txBody>
      </p:sp>
      <p:sp>
        <p:nvSpPr>
          <p:cNvPr id="2" name="Rectangle 1">
            <a:extLst>
              <a:ext uri="{FF2B5EF4-FFF2-40B4-BE49-F238E27FC236}">
                <a16:creationId xmlns:a16="http://schemas.microsoft.com/office/drawing/2014/main" id="{9B16CECB-4107-47B0-96CF-679C5E505A36}"/>
              </a:ext>
            </a:extLst>
          </p:cNvPr>
          <p:cNvSpPr/>
          <p:nvPr/>
        </p:nvSpPr>
        <p:spPr bwMode="auto">
          <a:xfrm>
            <a:off x="6888090" y="3954435"/>
            <a:ext cx="5303910" cy="12683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de-DE" sz="2800" b="1" dirty="0">
                <a:solidFill>
                  <a:srgbClr val="FFFFFF"/>
                </a:solidFill>
                <a:ea typeface="Segoe UI" pitchFamily="34" charset="0"/>
                <a:cs typeface="Segoe UI" pitchFamily="34" charset="0"/>
              </a:rPr>
              <a:t>Plan</a:t>
            </a:r>
          </a:p>
        </p:txBody>
      </p:sp>
    </p:spTree>
    <p:extLst>
      <p:ext uri="{BB962C8B-B14F-4D97-AF65-F5344CB8AC3E}">
        <p14:creationId xmlns:p14="http://schemas.microsoft.com/office/powerpoint/2010/main" val="33700353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B709A58-8AAD-481D-B5DC-09F76038371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flipH="1">
            <a:off x="6266893" y="1990706"/>
            <a:ext cx="5339109" cy="3862858"/>
          </a:xfrm>
          <a:prstGeom prst="rect">
            <a:avLst/>
          </a:prstGeom>
          <a:ln>
            <a:noFill/>
          </a:ln>
          <a:effectLst/>
        </p:spPr>
      </p:pic>
      <p:cxnSp>
        <p:nvCxnSpPr>
          <p:cNvPr id="15" name="Straight Arrow Connector 14">
            <a:extLst>
              <a:ext uri="{FF2B5EF4-FFF2-40B4-BE49-F238E27FC236}">
                <a16:creationId xmlns:a16="http://schemas.microsoft.com/office/drawing/2014/main" id="{2869670B-1B2B-4C12-B5F5-34642913F6E5}"/>
              </a:ext>
            </a:extLst>
          </p:cNvPr>
          <p:cNvCxnSpPr>
            <a:cxnSpLocks/>
          </p:cNvCxnSpPr>
          <p:nvPr/>
        </p:nvCxnSpPr>
        <p:spPr>
          <a:xfrm>
            <a:off x="8185973" y="1990707"/>
            <a:ext cx="396170" cy="1508957"/>
          </a:xfrm>
          <a:prstGeom prst="straightConnector1">
            <a:avLst/>
          </a:prstGeom>
          <a:noFill/>
          <a:ln w="28575" cap="flat" cmpd="sng" algn="ctr">
            <a:solidFill>
              <a:srgbClr val="800080"/>
            </a:solidFill>
            <a:prstDash val="solid"/>
            <a:headEnd type="none"/>
            <a:tailEnd type="triangle"/>
          </a:ln>
          <a:effectLst/>
        </p:spPr>
      </p:cxnSp>
      <p:sp>
        <p:nvSpPr>
          <p:cNvPr id="2" name="Title 1">
            <a:extLst>
              <a:ext uri="{FF2B5EF4-FFF2-40B4-BE49-F238E27FC236}">
                <a16:creationId xmlns:a16="http://schemas.microsoft.com/office/drawing/2014/main" id="{FB6ED930-0F5D-40BB-B4E5-707BA9FD31CD}"/>
              </a:ext>
            </a:extLst>
          </p:cNvPr>
          <p:cNvSpPr>
            <a:spLocks noGrp="1"/>
          </p:cNvSpPr>
          <p:nvPr>
            <p:ph type="title"/>
          </p:nvPr>
        </p:nvSpPr>
        <p:spPr/>
        <p:txBody>
          <a:bodyPr/>
          <a:lstStyle/>
          <a:p>
            <a:r>
              <a:rPr lang="en-GB" dirty="0"/>
              <a:t>The paradigm shift</a:t>
            </a:r>
          </a:p>
        </p:txBody>
      </p:sp>
      <p:pic>
        <p:nvPicPr>
          <p:cNvPr id="12" name="Picture 11">
            <a:extLst>
              <a:ext uri="{FF2B5EF4-FFF2-40B4-BE49-F238E27FC236}">
                <a16:creationId xmlns:a16="http://schemas.microsoft.com/office/drawing/2014/main" id="{EB1C5AA0-042C-4B52-837C-B8AEDA081B49}"/>
              </a:ext>
            </a:extLst>
          </p:cNvPr>
          <p:cNvPicPr>
            <a:picLocks noChangeAspect="1"/>
          </p:cNvPicPr>
          <p:nvPr/>
        </p:nvPicPr>
        <p:blipFill>
          <a:blip r:embed="rId3"/>
          <a:stretch>
            <a:fillRect/>
          </a:stretch>
        </p:blipFill>
        <p:spPr>
          <a:xfrm>
            <a:off x="681828" y="1954467"/>
            <a:ext cx="5021716" cy="3862858"/>
          </a:xfrm>
          <a:prstGeom prst="rect">
            <a:avLst/>
          </a:prstGeom>
          <a:ln>
            <a:noFill/>
          </a:ln>
          <a:effectLst/>
        </p:spPr>
      </p:pic>
      <p:cxnSp>
        <p:nvCxnSpPr>
          <p:cNvPr id="13" name="Straight Arrow Connector 12">
            <a:extLst>
              <a:ext uri="{FF2B5EF4-FFF2-40B4-BE49-F238E27FC236}">
                <a16:creationId xmlns:a16="http://schemas.microsoft.com/office/drawing/2014/main" id="{08460E13-1C3D-4331-85CF-DC12CF04F8B8}"/>
              </a:ext>
            </a:extLst>
          </p:cNvPr>
          <p:cNvCxnSpPr>
            <a:cxnSpLocks/>
          </p:cNvCxnSpPr>
          <p:nvPr/>
        </p:nvCxnSpPr>
        <p:spPr>
          <a:xfrm flipH="1">
            <a:off x="3348054" y="1815622"/>
            <a:ext cx="695654" cy="1684042"/>
          </a:xfrm>
          <a:prstGeom prst="straightConnector1">
            <a:avLst/>
          </a:prstGeom>
          <a:noFill/>
          <a:ln w="28575" cap="flat" cmpd="sng" algn="ctr">
            <a:solidFill>
              <a:srgbClr val="800080"/>
            </a:solidFill>
            <a:prstDash val="solid"/>
            <a:headEnd type="none"/>
            <a:tailEnd type="triangle"/>
          </a:ln>
          <a:effectLst/>
        </p:spPr>
      </p:cxnSp>
      <p:sp>
        <p:nvSpPr>
          <p:cNvPr id="14" name="TextBox 13">
            <a:extLst>
              <a:ext uri="{FF2B5EF4-FFF2-40B4-BE49-F238E27FC236}">
                <a16:creationId xmlns:a16="http://schemas.microsoft.com/office/drawing/2014/main" id="{83E95B7A-0C54-47FE-95E7-41AA21D929AF}"/>
              </a:ext>
            </a:extLst>
          </p:cNvPr>
          <p:cNvSpPr txBox="1"/>
          <p:nvPr/>
        </p:nvSpPr>
        <p:spPr>
          <a:xfrm>
            <a:off x="6266893" y="1449171"/>
            <a:ext cx="5339109" cy="566536"/>
          </a:xfrm>
          <a:prstGeom prst="rect">
            <a:avLst/>
          </a:prstGeom>
          <a:solidFill>
            <a:srgbClr val="002050"/>
          </a:solidFill>
        </p:spPr>
        <p:txBody>
          <a:bodyPr wrap="square" lIns="179235" tIns="143388" rIns="179235" bIns="143388" rtlCol="0">
            <a:spAutoFit/>
          </a:bodyPr>
          <a:lstStyle/>
          <a:p>
            <a:pPr algn="ctr" defTabSz="896042">
              <a:lnSpc>
                <a:spcPct val="90000"/>
              </a:lnSpc>
              <a:spcAft>
                <a:spcPts val="587"/>
              </a:spcAft>
              <a:defRPr/>
            </a:pPr>
            <a:r>
              <a:rPr lang="en-US" sz="2000" kern="0">
                <a:solidFill>
                  <a:srgbClr val="FFFFFF"/>
                </a:solidFill>
                <a:latin typeface="Segoe UI Semibold" panose="020B0702040204020203" pitchFamily="34" charset="0"/>
                <a:cs typeface="Segoe UI Semibold" panose="020B0702040204020203" pitchFamily="34" charset="0"/>
              </a:rPr>
              <a:t>Enable/Support</a:t>
            </a:r>
          </a:p>
        </p:txBody>
      </p:sp>
      <p:sp>
        <p:nvSpPr>
          <p:cNvPr id="16" name="TextBox 15">
            <a:extLst>
              <a:ext uri="{FF2B5EF4-FFF2-40B4-BE49-F238E27FC236}">
                <a16:creationId xmlns:a16="http://schemas.microsoft.com/office/drawing/2014/main" id="{FCE08E01-A310-47E1-8CCF-8E61F176A9D6}"/>
              </a:ext>
            </a:extLst>
          </p:cNvPr>
          <p:cNvSpPr txBox="1"/>
          <p:nvPr/>
        </p:nvSpPr>
        <p:spPr>
          <a:xfrm>
            <a:off x="681828" y="1446904"/>
            <a:ext cx="5021716" cy="566536"/>
          </a:xfrm>
          <a:prstGeom prst="rect">
            <a:avLst/>
          </a:prstGeom>
          <a:solidFill>
            <a:srgbClr val="002050"/>
          </a:solidFill>
        </p:spPr>
        <p:txBody>
          <a:bodyPr wrap="square" lIns="179235" tIns="143388" rIns="179235" bIns="143388" rtlCol="0">
            <a:spAutoFit/>
          </a:bodyPr>
          <a:lstStyle/>
          <a:p>
            <a:pPr algn="ctr" defTabSz="896042">
              <a:lnSpc>
                <a:spcPct val="90000"/>
              </a:lnSpc>
              <a:spcAft>
                <a:spcPts val="587"/>
              </a:spcAft>
              <a:defRPr/>
            </a:pPr>
            <a:r>
              <a:rPr lang="en-US" sz="2000" kern="0" dirty="0">
                <a:solidFill>
                  <a:srgbClr val="FFFFFF"/>
                </a:solidFill>
                <a:latin typeface="Segoe UI Semibold" panose="020B0702040204020203" pitchFamily="34" charset="0"/>
                <a:cs typeface="Segoe UI Semibold" panose="020B0702040204020203" pitchFamily="34" charset="0"/>
              </a:rPr>
              <a:t>Enforce/Control</a:t>
            </a:r>
          </a:p>
        </p:txBody>
      </p:sp>
      <p:sp>
        <p:nvSpPr>
          <p:cNvPr id="17" name="TextBox 16">
            <a:extLst>
              <a:ext uri="{FF2B5EF4-FFF2-40B4-BE49-F238E27FC236}">
                <a16:creationId xmlns:a16="http://schemas.microsoft.com/office/drawing/2014/main" id="{4BB076D4-EF2F-41C9-A716-B98E39B3FAA2}"/>
              </a:ext>
            </a:extLst>
          </p:cNvPr>
          <p:cNvSpPr txBox="1"/>
          <p:nvPr/>
        </p:nvSpPr>
        <p:spPr>
          <a:xfrm>
            <a:off x="663079" y="5794737"/>
            <a:ext cx="5040466" cy="543802"/>
          </a:xfrm>
          <a:prstGeom prst="rect">
            <a:avLst/>
          </a:prstGeom>
          <a:noFill/>
        </p:spPr>
        <p:txBody>
          <a:bodyPr wrap="square" lIns="179235" tIns="143388" rIns="179235" bIns="143388" rtlCol="0">
            <a:spAutoFit/>
          </a:bodyPr>
          <a:lstStyle/>
          <a:p>
            <a:pPr algn="ctr" defTabSz="896042">
              <a:lnSpc>
                <a:spcPct val="90000"/>
              </a:lnSpc>
              <a:spcAft>
                <a:spcPts val="587"/>
              </a:spcAft>
              <a:defRPr/>
            </a:pPr>
            <a:r>
              <a:rPr lang="en-US" sz="1836" kern="0" dirty="0">
                <a:solidFill>
                  <a:srgbClr val="1A1A1A"/>
                </a:solidFill>
                <a:latin typeface="Segoe UI Semilight" panose="020B0402040204020203" pitchFamily="34" charset="0"/>
                <a:cs typeface="Segoe UI Semilight" panose="020B0402040204020203" pitchFamily="34" charset="0"/>
              </a:rPr>
              <a:t>Controlled &amp; </a:t>
            </a:r>
            <a:r>
              <a:rPr lang="en-US" sz="1836" i="1" kern="0" dirty="0">
                <a:solidFill>
                  <a:srgbClr val="1A1A1A"/>
                </a:solidFill>
                <a:latin typeface="Segoe UI Semilight" panose="020B0402040204020203" pitchFamily="34" charset="0"/>
                <a:cs typeface="Segoe UI Semilight" panose="020B0402040204020203" pitchFamily="34" charset="0"/>
              </a:rPr>
              <a:t>central</a:t>
            </a:r>
            <a:r>
              <a:rPr lang="en-US" sz="1836" kern="0" dirty="0">
                <a:solidFill>
                  <a:srgbClr val="1A1A1A"/>
                </a:solidFill>
                <a:latin typeface="Segoe UI Semilight" panose="020B0402040204020203" pitchFamily="34" charset="0"/>
                <a:cs typeface="Segoe UI Semilight" panose="020B0402040204020203" pitchFamily="34" charset="0"/>
              </a:rPr>
              <a:t> responsibility</a:t>
            </a:r>
          </a:p>
        </p:txBody>
      </p:sp>
      <p:sp>
        <p:nvSpPr>
          <p:cNvPr id="18" name="TextBox 17">
            <a:extLst>
              <a:ext uri="{FF2B5EF4-FFF2-40B4-BE49-F238E27FC236}">
                <a16:creationId xmlns:a16="http://schemas.microsoft.com/office/drawing/2014/main" id="{4C8B56BD-720F-4A7F-AFCC-DA78AC768E05}"/>
              </a:ext>
            </a:extLst>
          </p:cNvPr>
          <p:cNvSpPr txBox="1"/>
          <p:nvPr/>
        </p:nvSpPr>
        <p:spPr>
          <a:xfrm>
            <a:off x="6266894" y="5817326"/>
            <a:ext cx="5339108" cy="543802"/>
          </a:xfrm>
          <a:prstGeom prst="rect">
            <a:avLst/>
          </a:prstGeom>
          <a:noFill/>
        </p:spPr>
        <p:txBody>
          <a:bodyPr wrap="square" lIns="179235" tIns="143388" rIns="179235" bIns="143388" rtlCol="0">
            <a:spAutoFit/>
          </a:bodyPr>
          <a:lstStyle/>
          <a:p>
            <a:pPr algn="ctr" defTabSz="896042">
              <a:lnSpc>
                <a:spcPct val="90000"/>
              </a:lnSpc>
              <a:spcAft>
                <a:spcPts val="587"/>
              </a:spcAft>
              <a:defRPr/>
            </a:pPr>
            <a:r>
              <a:rPr lang="en-US" sz="1836" kern="0" dirty="0">
                <a:solidFill>
                  <a:srgbClr val="1A1A1A"/>
                </a:solidFill>
                <a:latin typeface="Segoe UI Semilight" panose="020B0402040204020203" pitchFamily="34" charset="0"/>
                <a:cs typeface="Segoe UI Semilight" panose="020B0402040204020203" pitchFamily="34" charset="0"/>
              </a:rPr>
              <a:t>Freedom &amp; </a:t>
            </a:r>
            <a:r>
              <a:rPr lang="en-US" sz="1836" i="1" kern="0" dirty="0">
                <a:solidFill>
                  <a:srgbClr val="1A1A1A"/>
                </a:solidFill>
                <a:latin typeface="Segoe UI Semilight" panose="020B0402040204020203" pitchFamily="34" charset="0"/>
                <a:cs typeface="Segoe UI Semilight" panose="020B0402040204020203" pitchFamily="34" charset="0"/>
              </a:rPr>
              <a:t>delegated</a:t>
            </a:r>
            <a:r>
              <a:rPr lang="en-US" sz="1836" kern="0" dirty="0">
                <a:solidFill>
                  <a:srgbClr val="1A1A1A"/>
                </a:solidFill>
                <a:latin typeface="Segoe UI Semilight" panose="020B0402040204020203" pitchFamily="34" charset="0"/>
                <a:cs typeface="Segoe UI Semilight" panose="020B0402040204020203" pitchFamily="34" charset="0"/>
              </a:rPr>
              <a:t> responsibility</a:t>
            </a:r>
          </a:p>
        </p:txBody>
      </p:sp>
    </p:spTree>
    <p:extLst>
      <p:ext uri="{BB962C8B-B14F-4D97-AF65-F5344CB8AC3E}">
        <p14:creationId xmlns:p14="http://schemas.microsoft.com/office/powerpoint/2010/main" val="436154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5C046FA-F248-4B27-8EA5-75F7F78E089D}"/>
              </a:ext>
              <a:ext uri="{C183D7F6-B498-43B3-948B-1728B52AA6E4}">
                <adec:decorative xmlns:adec="http://schemas.microsoft.com/office/drawing/2017/decorative" val="1"/>
              </a:ext>
            </a:extLst>
          </p:cNvPr>
          <p:cNvSpPr/>
          <p:nvPr/>
        </p:nvSpPr>
        <p:spPr bwMode="auto">
          <a:xfrm>
            <a:off x="860140" y="2337700"/>
            <a:ext cx="10471720" cy="23456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CD0479F-0A1B-40B0-88DD-01BE413D4BDA}"/>
              </a:ext>
            </a:extLst>
          </p:cNvPr>
          <p:cNvSpPr>
            <a:spLocks noGrp="1"/>
          </p:cNvSpPr>
          <p:nvPr>
            <p:ph type="title"/>
          </p:nvPr>
        </p:nvSpPr>
        <p:spPr/>
        <p:txBody>
          <a:bodyPr/>
          <a:lstStyle/>
          <a:p>
            <a:r>
              <a:rPr lang="en-US"/>
              <a:t>Plan | </a:t>
            </a:r>
            <a:r>
              <a:rPr lang="en-US">
                <a:solidFill>
                  <a:schemeClr val="tx2"/>
                </a:solidFill>
              </a:rPr>
              <a:t>Initial organization alignment</a:t>
            </a:r>
          </a:p>
        </p:txBody>
      </p:sp>
      <p:sp>
        <p:nvSpPr>
          <p:cNvPr id="17" name="Text Placeholder 16">
            <a:extLst>
              <a:ext uri="{FF2B5EF4-FFF2-40B4-BE49-F238E27FC236}">
                <a16:creationId xmlns:a16="http://schemas.microsoft.com/office/drawing/2014/main" id="{5BB2EED4-8733-46D5-8553-6DF95A03AD98}"/>
              </a:ext>
            </a:extLst>
          </p:cNvPr>
          <p:cNvSpPr>
            <a:spLocks noGrp="1"/>
          </p:cNvSpPr>
          <p:nvPr>
            <p:ph type="body" sz="quarter" idx="10"/>
          </p:nvPr>
        </p:nvSpPr>
        <p:spPr>
          <a:xfrm>
            <a:off x="456076" y="1453026"/>
            <a:ext cx="9384314" cy="615544"/>
          </a:xfrm>
        </p:spPr>
        <p:txBody>
          <a:bodyPr/>
          <a:lstStyle/>
          <a:p>
            <a:pPr marL="0" indent="0">
              <a:buNone/>
            </a:pPr>
            <a:r>
              <a:rPr lang="en-US" sz="2000">
                <a:latin typeface="Segoe UI "/>
              </a:rPr>
              <a:t>Implementing Cloud adoption plan requires some initial alignment of different stakeholders who will make the plan a reality.</a:t>
            </a:r>
            <a:endParaRPr lang="en-US"/>
          </a:p>
        </p:txBody>
      </p:sp>
      <p:grpSp>
        <p:nvGrpSpPr>
          <p:cNvPr id="31" name="Group 30" descr="Speed vs Control">
            <a:extLst>
              <a:ext uri="{FF2B5EF4-FFF2-40B4-BE49-F238E27FC236}">
                <a16:creationId xmlns:a16="http://schemas.microsoft.com/office/drawing/2014/main" id="{DB2D11C3-98FD-467A-A18D-5D4381979ADB}"/>
              </a:ext>
            </a:extLst>
          </p:cNvPr>
          <p:cNvGrpSpPr/>
          <p:nvPr/>
        </p:nvGrpSpPr>
        <p:grpSpPr>
          <a:xfrm>
            <a:off x="4765364" y="2617263"/>
            <a:ext cx="2661274" cy="1839670"/>
            <a:chOff x="4670957" y="2592015"/>
            <a:chExt cx="2661312" cy="1839696"/>
          </a:xfrm>
        </p:grpSpPr>
        <p:sp>
          <p:nvSpPr>
            <p:cNvPr id="14" name="TextBox 13">
              <a:extLst>
                <a:ext uri="{FF2B5EF4-FFF2-40B4-BE49-F238E27FC236}">
                  <a16:creationId xmlns:a16="http://schemas.microsoft.com/office/drawing/2014/main" id="{AE2871FA-F8B4-4B23-99F5-A7DDB3059300}"/>
                </a:ext>
              </a:extLst>
            </p:cNvPr>
            <p:cNvSpPr txBox="1"/>
            <p:nvPr/>
          </p:nvSpPr>
          <p:spPr>
            <a:xfrm>
              <a:off x="4670957" y="4025446"/>
              <a:ext cx="2661312" cy="406265"/>
            </a:xfrm>
            <a:prstGeom prst="rect">
              <a:avLst/>
            </a:prstGeom>
            <a:noFill/>
          </p:spPr>
          <p:txBody>
            <a:bodyPr wrap="square"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3"/>
                  </a:solidFill>
                  <a:effectLst/>
                  <a:uLnTx/>
                  <a:uFillTx/>
                  <a:latin typeface="Segoe UI Semibold"/>
                  <a:ea typeface="+mn-ea"/>
                  <a:cs typeface="+mn-cs"/>
                </a:rPr>
                <a:t>Speed vs. Control </a:t>
              </a:r>
            </a:p>
          </p:txBody>
        </p:sp>
        <p:pic>
          <p:nvPicPr>
            <p:cNvPr id="20" name="Graphic 19">
              <a:extLst>
                <a:ext uri="{FF2B5EF4-FFF2-40B4-BE49-F238E27FC236}">
                  <a16:creationId xmlns:a16="http://schemas.microsoft.com/office/drawing/2014/main" id="{DD59A373-D05A-4BE9-83CF-C1BE4E6FA8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37176" y="2592015"/>
              <a:ext cx="2128874" cy="1310076"/>
            </a:xfrm>
            <a:prstGeom prst="rect">
              <a:avLst/>
            </a:prstGeom>
          </p:spPr>
        </p:pic>
      </p:grpSp>
      <p:grpSp>
        <p:nvGrpSpPr>
          <p:cNvPr id="32" name="Group 31" descr="Cloud Adoption Team">
            <a:extLst>
              <a:ext uri="{FF2B5EF4-FFF2-40B4-BE49-F238E27FC236}">
                <a16:creationId xmlns:a16="http://schemas.microsoft.com/office/drawing/2014/main" id="{1DA1BBF0-A77E-4456-882F-F543A6D322B4}"/>
              </a:ext>
            </a:extLst>
          </p:cNvPr>
          <p:cNvGrpSpPr/>
          <p:nvPr/>
        </p:nvGrpSpPr>
        <p:grpSpPr>
          <a:xfrm>
            <a:off x="1220800" y="2617264"/>
            <a:ext cx="3055497" cy="1666670"/>
            <a:chOff x="1254290" y="2592015"/>
            <a:chExt cx="3055540" cy="1666693"/>
          </a:xfrm>
        </p:grpSpPr>
        <p:pic>
          <p:nvPicPr>
            <p:cNvPr id="19" name="Graphic 18" descr="Users">
              <a:extLst>
                <a:ext uri="{FF2B5EF4-FFF2-40B4-BE49-F238E27FC236}">
                  <a16:creationId xmlns:a16="http://schemas.microsoft.com/office/drawing/2014/main" id="{328ADBB8-6F1A-4F7C-9076-630C4783648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43804" y="2592015"/>
              <a:ext cx="1476513" cy="1476513"/>
            </a:xfrm>
            <a:prstGeom prst="rect">
              <a:avLst/>
            </a:prstGeom>
          </p:spPr>
        </p:pic>
        <p:sp>
          <p:nvSpPr>
            <p:cNvPr id="27" name="TextBox 26">
              <a:extLst>
                <a:ext uri="{FF2B5EF4-FFF2-40B4-BE49-F238E27FC236}">
                  <a16:creationId xmlns:a16="http://schemas.microsoft.com/office/drawing/2014/main" id="{1FBE5C0F-6A53-4A54-9356-84601D8C5462}"/>
                </a:ext>
              </a:extLst>
            </p:cNvPr>
            <p:cNvSpPr txBox="1"/>
            <p:nvPr/>
          </p:nvSpPr>
          <p:spPr>
            <a:xfrm>
              <a:off x="1254290" y="3883862"/>
              <a:ext cx="3055540" cy="374846"/>
            </a:xfrm>
            <a:prstGeom prst="rect">
              <a:avLst/>
            </a:prstGeom>
            <a:noFill/>
          </p:spPr>
          <p:txBody>
            <a:bodyPr wrap="square">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Cloud Adoption Team</a:t>
              </a:r>
            </a:p>
          </p:txBody>
        </p:sp>
      </p:grpSp>
      <p:grpSp>
        <p:nvGrpSpPr>
          <p:cNvPr id="33" name="Group 32" descr="Cloud Governance Team&#10;">
            <a:extLst>
              <a:ext uri="{FF2B5EF4-FFF2-40B4-BE49-F238E27FC236}">
                <a16:creationId xmlns:a16="http://schemas.microsoft.com/office/drawing/2014/main" id="{3F3B2D5C-5943-4AE5-999C-34999930E8CC}"/>
              </a:ext>
            </a:extLst>
          </p:cNvPr>
          <p:cNvGrpSpPr/>
          <p:nvPr/>
        </p:nvGrpSpPr>
        <p:grpSpPr>
          <a:xfrm>
            <a:off x="7915704" y="2617264"/>
            <a:ext cx="3055497" cy="1666670"/>
            <a:chOff x="7949289" y="2592015"/>
            <a:chExt cx="3055540" cy="1666693"/>
          </a:xfrm>
        </p:grpSpPr>
        <p:pic>
          <p:nvPicPr>
            <p:cNvPr id="28" name="Graphic 27" descr="Users">
              <a:extLst>
                <a:ext uri="{FF2B5EF4-FFF2-40B4-BE49-F238E27FC236}">
                  <a16:creationId xmlns:a16="http://schemas.microsoft.com/office/drawing/2014/main" id="{FFC66FD1-758C-4EE1-9C97-9A2D98FA03B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738803" y="2592015"/>
              <a:ext cx="1476513" cy="1476513"/>
            </a:xfrm>
            <a:prstGeom prst="rect">
              <a:avLst/>
            </a:prstGeom>
          </p:spPr>
        </p:pic>
        <p:sp>
          <p:nvSpPr>
            <p:cNvPr id="29" name="TextBox 28">
              <a:extLst>
                <a:ext uri="{FF2B5EF4-FFF2-40B4-BE49-F238E27FC236}">
                  <a16:creationId xmlns:a16="http://schemas.microsoft.com/office/drawing/2014/main" id="{DBC6E855-49DF-45F9-8AE8-8B4B43C286DA}"/>
                </a:ext>
              </a:extLst>
            </p:cNvPr>
            <p:cNvSpPr txBox="1"/>
            <p:nvPr/>
          </p:nvSpPr>
          <p:spPr>
            <a:xfrm>
              <a:off x="7949289" y="3883862"/>
              <a:ext cx="3055540" cy="374846"/>
            </a:xfrm>
            <a:prstGeom prst="rect">
              <a:avLst/>
            </a:prstGeom>
            <a:noFill/>
          </p:spPr>
          <p:txBody>
            <a:bodyPr wrap="square">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Cloud Governance Team</a:t>
              </a:r>
            </a:p>
          </p:txBody>
        </p:sp>
      </p:grpSp>
      <p:sp>
        <p:nvSpPr>
          <p:cNvPr id="15" name="TextBox 14">
            <a:extLst>
              <a:ext uri="{FF2B5EF4-FFF2-40B4-BE49-F238E27FC236}">
                <a16:creationId xmlns:a16="http://schemas.microsoft.com/office/drawing/2014/main" id="{26B46987-19BF-4EBA-814D-0EC3FEB0CBDC}"/>
              </a:ext>
            </a:extLst>
          </p:cNvPr>
          <p:cNvSpPr txBox="1"/>
          <p:nvPr/>
        </p:nvSpPr>
        <p:spPr>
          <a:xfrm>
            <a:off x="456076" y="4847739"/>
            <a:ext cx="10875785" cy="1501929"/>
          </a:xfrm>
          <a:prstGeom prst="rect">
            <a:avLst/>
          </a:prstGeom>
          <a:noFill/>
        </p:spPr>
        <p:txBody>
          <a:bodyPr wrap="square" rtlCol="0">
            <a:spAutoFit/>
          </a:bodyPr>
          <a:lstStyle/>
          <a:p>
            <a:pPr marL="342904" marR="0" lvl="0" indent="-342904" algn="l" defTabSz="914411"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
                <a:ea typeface="+mn-ea"/>
                <a:cs typeface="+mn-cs"/>
              </a:rPr>
              <a:t>Create a balance between speed or </a:t>
            </a:r>
            <a:r>
              <a:rPr kumimoji="0" lang="en-US" sz="2000" b="0" i="0" u="none" strike="noStrike" kern="1200" cap="none" spc="0" normalizeH="0" baseline="0" noProof="0">
                <a:ln>
                  <a:noFill/>
                </a:ln>
                <a:solidFill>
                  <a:srgbClr val="0078D3"/>
                </a:solidFill>
                <a:effectLst/>
                <a:uLnTx/>
                <a:uFillTx/>
                <a:latin typeface="Segoe UI "/>
                <a:ea typeface="+mn-ea"/>
                <a:cs typeface="+mn-cs"/>
              </a:rPr>
              <a:t>moving quickly </a:t>
            </a:r>
            <a:r>
              <a:rPr kumimoji="0" lang="en-US" sz="2000" b="0" i="0" u="none" strike="noStrike" kern="1200" cap="none" spc="0" normalizeH="0" baseline="0" noProof="0">
                <a:ln>
                  <a:noFill/>
                </a:ln>
                <a:solidFill>
                  <a:srgbClr val="000000"/>
                </a:solidFill>
                <a:effectLst/>
                <a:uLnTx/>
                <a:uFillTx/>
                <a:latin typeface="Segoe UI "/>
                <a:ea typeface="+mn-ea"/>
                <a:cs typeface="+mn-cs"/>
              </a:rPr>
              <a:t>and control or </a:t>
            </a:r>
            <a:r>
              <a:rPr kumimoji="0" lang="en-US" sz="2000" b="0" i="0" u="none" strike="noStrike" kern="1200" cap="none" spc="0" normalizeH="0" baseline="0" noProof="0">
                <a:ln>
                  <a:noFill/>
                </a:ln>
                <a:solidFill>
                  <a:srgbClr val="0078D3"/>
                </a:solidFill>
                <a:effectLst/>
                <a:uLnTx/>
                <a:uFillTx/>
                <a:latin typeface="Segoe UI "/>
                <a:ea typeface="+mn-ea"/>
                <a:cs typeface="+mn-cs"/>
              </a:rPr>
              <a:t>reducing risks </a:t>
            </a:r>
            <a:r>
              <a:rPr kumimoji="0" lang="en-US" sz="2000" b="0" i="0" u="none" strike="noStrike" kern="1200" cap="none" spc="0" normalizeH="0" baseline="0" noProof="0">
                <a:ln>
                  <a:noFill/>
                </a:ln>
                <a:solidFill>
                  <a:srgbClr val="000000"/>
                </a:solidFill>
                <a:effectLst/>
                <a:uLnTx/>
                <a:uFillTx/>
                <a:latin typeface="Segoe UI "/>
                <a:ea typeface="+mn-ea"/>
                <a:cs typeface="+mn-cs"/>
              </a:rPr>
              <a:t>by have teams accountable for adoption and governance. </a:t>
            </a:r>
          </a:p>
          <a:p>
            <a:pPr marL="342904" marR="0" lvl="0" indent="-342904" algn="l" defTabSz="914411"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
                <a:ea typeface="+mn-ea"/>
                <a:cs typeface="+mn-cs"/>
              </a:rPr>
              <a:t>While cloud adoption team is required to execute cloud adoption tasks, governance team ensures processes and controls are implemented.</a:t>
            </a:r>
            <a:endParaRPr kumimoji="0" lang="en-US" sz="2200" b="0" i="0" u="none" strike="noStrike" kern="1200" cap="none" spc="0" normalizeH="0" baseline="0" noProof="0">
              <a:ln>
                <a:noFill/>
              </a:ln>
              <a:solidFill>
                <a:srgbClr val="000000"/>
              </a:solidFill>
              <a:effectLst/>
              <a:uLnTx/>
              <a:uFillTx/>
              <a:latin typeface="Segoe UI "/>
              <a:ea typeface="+mn-ea"/>
              <a:cs typeface="+mn-cs"/>
            </a:endParaRPr>
          </a:p>
        </p:txBody>
      </p:sp>
      <p:sp>
        <p:nvSpPr>
          <p:cNvPr id="22" name="Freeform: Shape 21">
            <a:extLst>
              <a:ext uri="{FF2B5EF4-FFF2-40B4-BE49-F238E27FC236}">
                <a16:creationId xmlns:a16="http://schemas.microsoft.com/office/drawing/2014/main" id="{5C3BE831-96B4-420B-94DD-10CC9A6F2AB7}"/>
              </a:ext>
              <a:ext uri="{C183D7F6-B498-43B3-948B-1728B52AA6E4}">
                <adec:decorative xmlns:adec="http://schemas.microsoft.com/office/drawing/2017/decorative" val="1"/>
              </a:ext>
            </a:extLst>
          </p:cNvPr>
          <p:cNvSpPr/>
          <p:nvPr/>
        </p:nvSpPr>
        <p:spPr bwMode="auto">
          <a:xfrm>
            <a:off x="4385018" y="2920600"/>
            <a:ext cx="271626" cy="930069"/>
          </a:xfrm>
          <a:custGeom>
            <a:avLst/>
            <a:gdLst>
              <a:gd name="connsiteX0" fmla="*/ 5787 w 1186405"/>
              <a:gd name="connsiteY0" fmla="*/ 0 h 3593939"/>
              <a:gd name="connsiteX1" fmla="*/ 1186405 w 1186405"/>
              <a:gd name="connsiteY1" fmla="*/ 1811438 h 3593939"/>
              <a:gd name="connsiteX2" fmla="*/ 0 w 1186405"/>
              <a:gd name="connsiteY2" fmla="*/ 3593939 h 3593939"/>
              <a:gd name="connsiteX3" fmla="*/ 0 w 1186405"/>
              <a:gd name="connsiteY3" fmla="*/ 3593939 h 3593939"/>
            </a:gdLst>
            <a:ahLst/>
            <a:cxnLst>
              <a:cxn ang="0">
                <a:pos x="connsiteX0" y="connsiteY0"/>
              </a:cxn>
              <a:cxn ang="0">
                <a:pos x="connsiteX1" y="connsiteY1"/>
              </a:cxn>
              <a:cxn ang="0">
                <a:pos x="connsiteX2" y="connsiteY2"/>
              </a:cxn>
              <a:cxn ang="0">
                <a:pos x="connsiteX3" y="connsiteY3"/>
              </a:cxn>
            </a:cxnLst>
            <a:rect l="l" t="t" r="r" b="b"/>
            <a:pathLst>
              <a:path w="1186405" h="3593939">
                <a:moveTo>
                  <a:pt x="5787" y="0"/>
                </a:moveTo>
                <a:lnTo>
                  <a:pt x="1186405" y="1811438"/>
                </a:lnTo>
                <a:lnTo>
                  <a:pt x="0" y="3593939"/>
                </a:lnTo>
                <a:lnTo>
                  <a:pt x="0" y="3593939"/>
                </a:lnTo>
              </a:path>
            </a:pathLst>
          </a:custGeom>
          <a:noFill/>
          <a:ln w="38100">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7516B018-0F6D-4E8F-BDDD-1734385D8C53}"/>
              </a:ext>
              <a:ext uri="{C183D7F6-B498-43B3-948B-1728B52AA6E4}">
                <adec:decorative xmlns:adec="http://schemas.microsoft.com/office/drawing/2017/decorative" val="1"/>
              </a:ext>
            </a:extLst>
          </p:cNvPr>
          <p:cNvSpPr/>
          <p:nvPr/>
        </p:nvSpPr>
        <p:spPr bwMode="auto">
          <a:xfrm flipH="1">
            <a:off x="7535360" y="2920600"/>
            <a:ext cx="271626" cy="930069"/>
          </a:xfrm>
          <a:custGeom>
            <a:avLst/>
            <a:gdLst>
              <a:gd name="connsiteX0" fmla="*/ 5787 w 1186405"/>
              <a:gd name="connsiteY0" fmla="*/ 0 h 3593939"/>
              <a:gd name="connsiteX1" fmla="*/ 1186405 w 1186405"/>
              <a:gd name="connsiteY1" fmla="*/ 1811438 h 3593939"/>
              <a:gd name="connsiteX2" fmla="*/ 0 w 1186405"/>
              <a:gd name="connsiteY2" fmla="*/ 3593939 h 3593939"/>
              <a:gd name="connsiteX3" fmla="*/ 0 w 1186405"/>
              <a:gd name="connsiteY3" fmla="*/ 3593939 h 3593939"/>
            </a:gdLst>
            <a:ahLst/>
            <a:cxnLst>
              <a:cxn ang="0">
                <a:pos x="connsiteX0" y="connsiteY0"/>
              </a:cxn>
              <a:cxn ang="0">
                <a:pos x="connsiteX1" y="connsiteY1"/>
              </a:cxn>
              <a:cxn ang="0">
                <a:pos x="connsiteX2" y="connsiteY2"/>
              </a:cxn>
              <a:cxn ang="0">
                <a:pos x="connsiteX3" y="connsiteY3"/>
              </a:cxn>
            </a:cxnLst>
            <a:rect l="l" t="t" r="r" b="b"/>
            <a:pathLst>
              <a:path w="1186405" h="3593939">
                <a:moveTo>
                  <a:pt x="5787" y="0"/>
                </a:moveTo>
                <a:lnTo>
                  <a:pt x="1186405" y="1811438"/>
                </a:lnTo>
                <a:lnTo>
                  <a:pt x="0" y="3593939"/>
                </a:lnTo>
                <a:lnTo>
                  <a:pt x="0" y="3593939"/>
                </a:lnTo>
              </a:path>
            </a:pathLst>
          </a:custGeom>
          <a:noFill/>
          <a:ln w="38100">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17747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par>
                          <p:cTn id="14" fill="hold">
                            <p:stCondLst>
                              <p:cond delay="500"/>
                            </p:stCondLst>
                            <p:childTnLst>
                              <p:par>
                                <p:cTn id="15" presetID="12" presetClass="entr" presetSubtype="8"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p:tgtEl>
                                          <p:spTgt spid="22"/>
                                        </p:tgtEl>
                                        <p:attrNameLst>
                                          <p:attrName>ppt_x</p:attrName>
                                        </p:attrNameLst>
                                      </p:cBhvr>
                                      <p:tavLst>
                                        <p:tav tm="0">
                                          <p:val>
                                            <p:strVal val="#ppt_x-#ppt_w*1.125000"/>
                                          </p:val>
                                        </p:tav>
                                        <p:tav tm="100000">
                                          <p:val>
                                            <p:strVal val="#ppt_x"/>
                                          </p:val>
                                        </p:tav>
                                      </p:tavLst>
                                    </p:anim>
                                    <p:animEffect transition="in" filter="wipe(right)">
                                      <p:cBhvr>
                                        <p:cTn id="18" dur="500"/>
                                        <p:tgtEl>
                                          <p:spTgt spid="22"/>
                                        </p:tgtEl>
                                      </p:cBhvr>
                                    </p:animEffect>
                                  </p:childTnLst>
                                </p:cTn>
                              </p:par>
                              <p:par>
                                <p:cTn id="19" presetID="12" presetClass="entr" presetSubtype="2"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p:tgtEl>
                                          <p:spTgt spid="30"/>
                                        </p:tgtEl>
                                        <p:attrNameLst>
                                          <p:attrName>ppt_x</p:attrName>
                                        </p:attrNameLst>
                                      </p:cBhvr>
                                      <p:tavLst>
                                        <p:tav tm="0">
                                          <p:val>
                                            <p:strVal val="#ppt_x+#ppt_w*1.125000"/>
                                          </p:val>
                                        </p:tav>
                                        <p:tav tm="100000">
                                          <p:val>
                                            <p:strVal val="#ppt_x"/>
                                          </p:val>
                                        </p:tav>
                                      </p:tavLst>
                                    </p:anim>
                                    <p:animEffect transition="in" filter="wipe(left)">
                                      <p:cBhvr>
                                        <p:cTn id="22" dur="500"/>
                                        <p:tgtEl>
                                          <p:spTgt spid="30"/>
                                        </p:tgtEl>
                                      </p:cBhvr>
                                    </p:animEffect>
                                  </p:childTnLst>
                                </p:cTn>
                              </p:par>
                            </p:childTnLst>
                          </p:cTn>
                        </p:par>
                        <p:par>
                          <p:cTn id="23" fill="hold">
                            <p:stCondLst>
                              <p:cond delay="1000"/>
                            </p:stCondLst>
                            <p:childTnLst>
                              <p:par>
                                <p:cTn id="24" presetID="53" presetClass="entr" presetSubtype="528"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p:cTn id="26" dur="500" fill="hold"/>
                                        <p:tgtEl>
                                          <p:spTgt spid="31"/>
                                        </p:tgtEl>
                                        <p:attrNameLst>
                                          <p:attrName>ppt_w</p:attrName>
                                        </p:attrNameLst>
                                      </p:cBhvr>
                                      <p:tavLst>
                                        <p:tav tm="0">
                                          <p:val>
                                            <p:fltVal val="0"/>
                                          </p:val>
                                        </p:tav>
                                        <p:tav tm="100000">
                                          <p:val>
                                            <p:strVal val="#ppt_w"/>
                                          </p:val>
                                        </p:tav>
                                      </p:tavLst>
                                    </p:anim>
                                    <p:anim calcmode="lin" valueType="num">
                                      <p:cBhvr>
                                        <p:cTn id="27" dur="500" fill="hold"/>
                                        <p:tgtEl>
                                          <p:spTgt spid="31"/>
                                        </p:tgtEl>
                                        <p:attrNameLst>
                                          <p:attrName>ppt_h</p:attrName>
                                        </p:attrNameLst>
                                      </p:cBhvr>
                                      <p:tavLst>
                                        <p:tav tm="0">
                                          <p:val>
                                            <p:fltVal val="0"/>
                                          </p:val>
                                        </p:tav>
                                        <p:tav tm="100000">
                                          <p:val>
                                            <p:strVal val="#ppt_h"/>
                                          </p:val>
                                        </p:tav>
                                      </p:tavLst>
                                    </p:anim>
                                    <p:animEffect transition="in" filter="fade">
                                      <p:cBhvr>
                                        <p:cTn id="28" dur="500"/>
                                        <p:tgtEl>
                                          <p:spTgt spid="31"/>
                                        </p:tgtEl>
                                      </p:cBhvr>
                                    </p:animEffect>
                                    <p:anim calcmode="lin" valueType="num">
                                      <p:cBhvr>
                                        <p:cTn id="29" dur="500" fill="hold"/>
                                        <p:tgtEl>
                                          <p:spTgt spid="31"/>
                                        </p:tgtEl>
                                        <p:attrNameLst>
                                          <p:attrName>ppt_x</p:attrName>
                                        </p:attrNameLst>
                                      </p:cBhvr>
                                      <p:tavLst>
                                        <p:tav tm="0">
                                          <p:val>
                                            <p:fltVal val="0.5"/>
                                          </p:val>
                                        </p:tav>
                                        <p:tav tm="100000">
                                          <p:val>
                                            <p:strVal val="#ppt_x"/>
                                          </p:val>
                                        </p:tav>
                                      </p:tavLst>
                                    </p:anim>
                                    <p:anim calcmode="lin" valueType="num">
                                      <p:cBhvr>
                                        <p:cTn id="30" dur="500" fill="hold"/>
                                        <p:tgtEl>
                                          <p:spTgt spid="3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2" grpId="0"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D8362E-84B4-4013-ACCF-5B82AE8F9187}"/>
              </a:ext>
            </a:extLst>
          </p:cNvPr>
          <p:cNvSpPr>
            <a:spLocks noGrp="1"/>
          </p:cNvSpPr>
          <p:nvPr>
            <p:ph type="title"/>
          </p:nvPr>
        </p:nvSpPr>
        <p:spPr/>
        <p:txBody>
          <a:bodyPr/>
          <a:lstStyle/>
          <a:p>
            <a:r>
              <a:rPr lang="en-US"/>
              <a:t>Next potential steps Central IT…</a:t>
            </a:r>
          </a:p>
        </p:txBody>
      </p:sp>
      <p:sp>
        <p:nvSpPr>
          <p:cNvPr id="3" name="Fußzeilenplatzhalter 2">
            <a:extLst>
              <a:ext uri="{FF2B5EF4-FFF2-40B4-BE49-F238E27FC236}">
                <a16:creationId xmlns:a16="http://schemas.microsoft.com/office/drawing/2014/main" id="{70D42127-DC1C-41E0-B863-49AA660E526F}"/>
              </a:ext>
            </a:extLst>
          </p:cNvPr>
          <p:cNvSpPr>
            <a:spLocks noGrp="1"/>
          </p:cNvSpPr>
          <p:nvPr>
            <p:ph type="ftr" sz="quarter" idx="3"/>
          </p:nvPr>
        </p:nvSpPr>
        <p:spPr/>
        <p:txBody>
          <a:bodyPr/>
          <a:lstStyle/>
          <a:p>
            <a:r>
              <a:rPr lang="en-US">
                <a:solidFill>
                  <a:srgbClr val="FFFFFF">
                    <a:lumMod val="65000"/>
                  </a:srgbClr>
                </a:solidFill>
                <a:latin typeface="Segoe UI"/>
              </a:rPr>
              <a:t>© Microsoft Corporation                                                                                  								                                Azure </a:t>
            </a:r>
          </a:p>
        </p:txBody>
      </p:sp>
      <p:pic>
        <p:nvPicPr>
          <p:cNvPr id="4" name="Picture 2" descr="Central IT team">
            <a:extLst>
              <a:ext uri="{FF2B5EF4-FFF2-40B4-BE49-F238E27FC236}">
                <a16:creationId xmlns:a16="http://schemas.microsoft.com/office/drawing/2014/main" id="{21FD2D22-D6EE-47EF-A9A3-54789B52ECDD}"/>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1478" t="-3344" r="-481" b="-9642"/>
          <a:stretch/>
        </p:blipFill>
        <p:spPr bwMode="auto">
          <a:xfrm>
            <a:off x="437150" y="1169264"/>
            <a:ext cx="11325314" cy="512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19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BD772AE-AD47-48DE-BCAE-399B1268F7B6}"/>
              </a:ext>
            </a:extLst>
          </p:cNvPr>
          <p:cNvSpPr>
            <a:spLocks noGrp="1"/>
          </p:cNvSpPr>
          <p:nvPr>
            <p:ph type="title"/>
          </p:nvPr>
        </p:nvSpPr>
        <p:spPr/>
        <p:txBody>
          <a:bodyPr/>
          <a:lstStyle/>
          <a:p>
            <a:r>
              <a:rPr lang="en-US" dirty="0"/>
              <a:t>Compare common cloud operating models</a:t>
            </a:r>
          </a:p>
        </p:txBody>
      </p:sp>
      <p:pic>
        <p:nvPicPr>
          <p:cNvPr id="5" name="Grafik 4">
            <a:extLst>
              <a:ext uri="{FF2B5EF4-FFF2-40B4-BE49-F238E27FC236}">
                <a16:creationId xmlns:a16="http://schemas.microsoft.com/office/drawing/2014/main" id="{6CF5D519-412E-40A7-9C7D-3B507343C0D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05006" y="1532103"/>
            <a:ext cx="9448616" cy="4484774"/>
          </a:xfrm>
          <a:prstGeom prst="rect">
            <a:avLst/>
          </a:prstGeom>
        </p:spPr>
      </p:pic>
      <p:sp>
        <p:nvSpPr>
          <p:cNvPr id="2" name="Textfeld 1">
            <a:extLst>
              <a:ext uri="{FF2B5EF4-FFF2-40B4-BE49-F238E27FC236}">
                <a16:creationId xmlns:a16="http://schemas.microsoft.com/office/drawing/2014/main" id="{92BA42CD-451D-4AA9-9EE8-0BAB8632637C}"/>
              </a:ext>
            </a:extLst>
          </p:cNvPr>
          <p:cNvSpPr txBox="1"/>
          <p:nvPr/>
        </p:nvSpPr>
        <p:spPr>
          <a:xfrm>
            <a:off x="8604746" y="4622677"/>
            <a:ext cx="185498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BB3D0"/>
                </a:solidFill>
                <a:latin typeface="Segoe UI"/>
              </a:rPr>
              <a:t>Complexity</a:t>
            </a:r>
          </a:p>
        </p:txBody>
      </p:sp>
    </p:spTree>
    <p:extLst>
      <p:ext uri="{BB962C8B-B14F-4D97-AF65-F5344CB8AC3E}">
        <p14:creationId xmlns:p14="http://schemas.microsoft.com/office/powerpoint/2010/main" val="122648666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7EE42-3BEB-4B78-A54D-2C89B82E8E31}"/>
              </a:ext>
            </a:extLst>
          </p:cNvPr>
          <p:cNvSpPr>
            <a:spLocks noGrp="1"/>
          </p:cNvSpPr>
          <p:nvPr>
            <p:ph type="title"/>
          </p:nvPr>
        </p:nvSpPr>
        <p:spPr/>
        <p:txBody>
          <a:bodyPr/>
          <a:lstStyle/>
          <a:p>
            <a:r>
              <a:rPr lang="en-US"/>
              <a:t>Plan</a:t>
            </a:r>
          </a:p>
        </p:txBody>
      </p:sp>
      <p:sp>
        <p:nvSpPr>
          <p:cNvPr id="3" name="Rectangle 2">
            <a:extLst>
              <a:ext uri="{FF2B5EF4-FFF2-40B4-BE49-F238E27FC236}">
                <a16:creationId xmlns:a16="http://schemas.microsoft.com/office/drawing/2014/main" id="{529AFAD4-FD22-42B6-9654-A48173E36E36}"/>
              </a:ext>
            </a:extLst>
          </p:cNvPr>
          <p:cNvSpPr/>
          <p:nvPr/>
        </p:nvSpPr>
        <p:spPr>
          <a:xfrm>
            <a:off x="588263" y="1312500"/>
            <a:ext cx="6096000"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Cloud adoption plans convert the aspirational goals of the cloud adoption strategy into actions. It will help guide technical efforts, in alignment with the business strategy.</a:t>
            </a:r>
          </a:p>
        </p:txBody>
      </p:sp>
      <p:sp>
        <p:nvSpPr>
          <p:cNvPr id="23" name="Rectangle: Rounded Corners 22">
            <a:extLst>
              <a:ext uri="{FF2B5EF4-FFF2-40B4-BE49-F238E27FC236}">
                <a16:creationId xmlns:a16="http://schemas.microsoft.com/office/drawing/2014/main" id="{40E88B9F-A48E-41FF-AFDC-1CF8A31361A6}"/>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4" name="Group 23" descr="Ready">
            <a:extLst>
              <a:ext uri="{FF2B5EF4-FFF2-40B4-BE49-F238E27FC236}">
                <a16:creationId xmlns:a16="http://schemas.microsoft.com/office/drawing/2014/main" id="{A7261B5D-8EDD-42F6-9405-689A8A29809C}"/>
              </a:ext>
            </a:extLst>
          </p:cNvPr>
          <p:cNvGrpSpPr/>
          <p:nvPr/>
        </p:nvGrpSpPr>
        <p:grpSpPr>
          <a:xfrm>
            <a:off x="9310370" y="395708"/>
            <a:ext cx="1228859" cy="437524"/>
            <a:chOff x="6345065" y="2909875"/>
            <a:chExt cx="2323170" cy="827144"/>
          </a:xfrm>
        </p:grpSpPr>
        <p:sp>
          <p:nvSpPr>
            <p:cNvPr id="25" name="Rectangle: Rounded Corners 24">
              <a:extLst>
                <a:ext uri="{FF2B5EF4-FFF2-40B4-BE49-F238E27FC236}">
                  <a16:creationId xmlns:a16="http://schemas.microsoft.com/office/drawing/2014/main" id="{D189C996-5046-4443-9381-51170AC214AB}"/>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ECCE9509-56A1-4412-BF21-9A46866AB902}"/>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27" name="check 3" title="Icon of a checkmark with a circle around it">
              <a:extLst>
                <a:ext uri="{FF2B5EF4-FFF2-40B4-BE49-F238E27FC236}">
                  <a16:creationId xmlns:a16="http://schemas.microsoft.com/office/drawing/2014/main" id="{3E3B728E-BD6C-42BE-BBD3-462D0BE09513}"/>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descr="Plan">
            <a:extLst>
              <a:ext uri="{FF2B5EF4-FFF2-40B4-BE49-F238E27FC236}">
                <a16:creationId xmlns:a16="http://schemas.microsoft.com/office/drawing/2014/main" id="{AF53C16C-C9A0-4E9E-A8F7-DE1A2023F565}"/>
              </a:ext>
            </a:extLst>
          </p:cNvPr>
          <p:cNvGrpSpPr/>
          <p:nvPr/>
        </p:nvGrpSpPr>
        <p:grpSpPr>
          <a:xfrm>
            <a:off x="8011157" y="395708"/>
            <a:ext cx="1226203" cy="437524"/>
            <a:chOff x="3716688" y="2901128"/>
            <a:chExt cx="2318149" cy="827144"/>
          </a:xfrm>
        </p:grpSpPr>
        <p:sp>
          <p:nvSpPr>
            <p:cNvPr id="29" name="Rectangle: Rounded Corners 28">
              <a:extLst>
                <a:ext uri="{FF2B5EF4-FFF2-40B4-BE49-F238E27FC236}">
                  <a16:creationId xmlns:a16="http://schemas.microsoft.com/office/drawing/2014/main" id="{8D89DA49-0498-48FE-A9D4-3CCB13116783}"/>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43CA5384-58A5-4A58-BAFC-78E184164226}"/>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1" name="BulletedList_E8FD" title="Icon of a bulleted list">
              <a:extLst>
                <a:ext uri="{FF2B5EF4-FFF2-40B4-BE49-F238E27FC236}">
                  <a16:creationId xmlns:a16="http://schemas.microsoft.com/office/drawing/2014/main" id="{579F5A9A-0C4E-452A-A23B-1C498A374C8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Adpot">
            <a:extLst>
              <a:ext uri="{FF2B5EF4-FFF2-40B4-BE49-F238E27FC236}">
                <a16:creationId xmlns:a16="http://schemas.microsoft.com/office/drawing/2014/main" id="{3085D36A-3BCA-41A0-A357-931D78D40366}"/>
              </a:ext>
            </a:extLst>
          </p:cNvPr>
          <p:cNvGrpSpPr/>
          <p:nvPr/>
        </p:nvGrpSpPr>
        <p:grpSpPr>
          <a:xfrm>
            <a:off x="10622288" y="395708"/>
            <a:ext cx="1206105" cy="437524"/>
            <a:chOff x="9006021" y="2909875"/>
            <a:chExt cx="2280155" cy="827144"/>
          </a:xfrm>
        </p:grpSpPr>
        <p:sp>
          <p:nvSpPr>
            <p:cNvPr id="33" name="Rectangle: Rounded Corners 32">
              <a:extLst>
                <a:ext uri="{FF2B5EF4-FFF2-40B4-BE49-F238E27FC236}">
                  <a16:creationId xmlns:a16="http://schemas.microsoft.com/office/drawing/2014/main" id="{7D283805-9553-4105-8D15-3766D3CBDFDA}"/>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671006A1-C40C-41BD-9B30-E5A39BD67DF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5" name="arrow_3" title="Icon of an arrow pointing down at a line">
              <a:extLst>
                <a:ext uri="{FF2B5EF4-FFF2-40B4-BE49-F238E27FC236}">
                  <a16:creationId xmlns:a16="http://schemas.microsoft.com/office/drawing/2014/main" id="{02BEC2E7-EF60-49D5-87C8-375BA12B2B03}"/>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6" name="Group 35" descr="Define Strategy">
            <a:extLst>
              <a:ext uri="{FF2B5EF4-FFF2-40B4-BE49-F238E27FC236}">
                <a16:creationId xmlns:a16="http://schemas.microsoft.com/office/drawing/2014/main" id="{09FB86A9-1D21-44B6-B89E-0DAAC5AD02EF}"/>
              </a:ext>
            </a:extLst>
          </p:cNvPr>
          <p:cNvGrpSpPr/>
          <p:nvPr/>
        </p:nvGrpSpPr>
        <p:grpSpPr>
          <a:xfrm>
            <a:off x="6629115" y="312170"/>
            <a:ext cx="1226203" cy="604598"/>
            <a:chOff x="1103923" y="2743198"/>
            <a:chExt cx="2318149" cy="1143000"/>
          </a:xfrm>
        </p:grpSpPr>
        <p:sp>
          <p:nvSpPr>
            <p:cNvPr id="37" name="Rectangle: Rounded Corners 36">
              <a:extLst>
                <a:ext uri="{FF2B5EF4-FFF2-40B4-BE49-F238E27FC236}">
                  <a16:creationId xmlns:a16="http://schemas.microsoft.com/office/drawing/2014/main" id="{ED0687FD-C928-45E8-86C9-EA1F3D6C4EE7}"/>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plan" title="Icon of a circle with an arrow projecting from it between two exes">
              <a:extLst>
                <a:ext uri="{FF2B5EF4-FFF2-40B4-BE49-F238E27FC236}">
                  <a16:creationId xmlns:a16="http://schemas.microsoft.com/office/drawing/2014/main" id="{57DCC7C1-25EE-46D7-B205-8277521931A3}"/>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E242EE14-E1A2-46EF-80A7-2B1C74EC52C1}"/>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0" name="Rectangle: Rounded Corners 39">
            <a:extLst>
              <a:ext uri="{FF2B5EF4-FFF2-40B4-BE49-F238E27FC236}">
                <a16:creationId xmlns:a16="http://schemas.microsoft.com/office/drawing/2014/main" id="{0192D681-C07B-44CB-9DB1-6D96912BC773}"/>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1" name="Group 40" descr="Manage">
            <a:extLst>
              <a:ext uri="{FF2B5EF4-FFF2-40B4-BE49-F238E27FC236}">
                <a16:creationId xmlns:a16="http://schemas.microsoft.com/office/drawing/2014/main" id="{B25BB878-005E-4A5D-BA0B-984B14814ACB}"/>
              </a:ext>
            </a:extLst>
          </p:cNvPr>
          <p:cNvGrpSpPr/>
          <p:nvPr/>
        </p:nvGrpSpPr>
        <p:grpSpPr>
          <a:xfrm>
            <a:off x="9954953" y="1093250"/>
            <a:ext cx="1228859" cy="437524"/>
            <a:chOff x="6172864" y="5454930"/>
            <a:chExt cx="2323170" cy="827144"/>
          </a:xfrm>
        </p:grpSpPr>
        <p:sp>
          <p:nvSpPr>
            <p:cNvPr id="42" name="Rectangle: Rounded Corners 41">
              <a:extLst>
                <a:ext uri="{FF2B5EF4-FFF2-40B4-BE49-F238E27FC236}">
                  <a16:creationId xmlns:a16="http://schemas.microsoft.com/office/drawing/2014/main" id="{1873B85A-1907-4E58-B5FD-F21FC8B4D83E}"/>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Trackers_EADF_bidi" title="Icon of a clipboard with a checklist on it">
              <a:extLst>
                <a:ext uri="{FF2B5EF4-FFF2-40B4-BE49-F238E27FC236}">
                  <a16:creationId xmlns:a16="http://schemas.microsoft.com/office/drawing/2014/main" id="{FC41EB7C-E1C8-46D4-BBCE-E057D2545D55}"/>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F36A03CF-FD87-4063-A174-B0C367F0F9E0}"/>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5" name="Group 44" descr="Govern">
            <a:extLst>
              <a:ext uri="{FF2B5EF4-FFF2-40B4-BE49-F238E27FC236}">
                <a16:creationId xmlns:a16="http://schemas.microsoft.com/office/drawing/2014/main" id="{99F38A7E-903C-4C09-9953-3C2A54A79A79}"/>
              </a:ext>
            </a:extLst>
          </p:cNvPr>
          <p:cNvGrpSpPr/>
          <p:nvPr/>
        </p:nvGrpSpPr>
        <p:grpSpPr>
          <a:xfrm>
            <a:off x="8655740" y="1093250"/>
            <a:ext cx="1226203" cy="437524"/>
            <a:chOff x="3716688" y="5454930"/>
            <a:chExt cx="2318149" cy="827144"/>
          </a:xfrm>
        </p:grpSpPr>
        <p:sp>
          <p:nvSpPr>
            <p:cNvPr id="46" name="Rectangle: Rounded Corners 45">
              <a:extLst>
                <a:ext uri="{FF2B5EF4-FFF2-40B4-BE49-F238E27FC236}">
                  <a16:creationId xmlns:a16="http://schemas.microsoft.com/office/drawing/2014/main" id="{94407651-C3B1-4AAC-9393-3576187327CD}"/>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Org_ECA6" title="Icon of three boxes in a bracket chart">
              <a:extLst>
                <a:ext uri="{FF2B5EF4-FFF2-40B4-BE49-F238E27FC236}">
                  <a16:creationId xmlns:a16="http://schemas.microsoft.com/office/drawing/2014/main" id="{E9993DC1-25FA-49F7-A0C1-840E897BA3B3}"/>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8" name="TextBox 47">
              <a:extLst>
                <a:ext uri="{FF2B5EF4-FFF2-40B4-BE49-F238E27FC236}">
                  <a16:creationId xmlns:a16="http://schemas.microsoft.com/office/drawing/2014/main" id="{E6D808FE-DFB8-436D-8317-048E428A0DA9}"/>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49" name="Rectangle 48">
            <a:extLst>
              <a:ext uri="{FF2B5EF4-FFF2-40B4-BE49-F238E27FC236}">
                <a16:creationId xmlns:a16="http://schemas.microsoft.com/office/drawing/2014/main" id="{107A3812-4B5F-4A00-875A-BA267BC8B53D}"/>
              </a:ext>
              <a:ext uri="{C183D7F6-B498-43B3-948B-1728B52AA6E4}">
                <adec:decorative xmlns:adec="http://schemas.microsoft.com/office/drawing/2017/decorative" val="1"/>
              </a:ext>
            </a:extLst>
          </p:cNvPr>
          <p:cNvSpPr/>
          <p:nvPr/>
        </p:nvSpPr>
        <p:spPr bwMode="auto">
          <a:xfrm>
            <a:off x="9279466" y="338138"/>
            <a:ext cx="2593447"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D7D29338-E646-4B97-8323-DEE541669CEF}"/>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D4EF0014-6790-4520-A7B6-04AA6360FA38}"/>
              </a:ext>
              <a:ext uri="{C183D7F6-B498-43B3-948B-1728B52AA6E4}">
                <adec:decorative xmlns:adec="http://schemas.microsoft.com/office/drawing/2017/decorative" val="1"/>
              </a:ext>
            </a:extLst>
          </p:cNvPr>
          <p:cNvSpPr/>
          <p:nvPr/>
        </p:nvSpPr>
        <p:spPr bwMode="auto">
          <a:xfrm>
            <a:off x="6563639" y="238711"/>
            <a:ext cx="132854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FA8B55E4-BC68-4ADF-884C-6401B6EDB9EF}"/>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Digital estate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Rationalization: </a:t>
            </a:r>
            <a:r>
              <a:rPr kumimoji="0" lang="en-US" sz="1400" b="0" i="0" u="none" strike="noStrike" kern="1200" cap="none" spc="0" normalizeH="0" baseline="0" noProof="0">
                <a:ln>
                  <a:noFill/>
                </a:ln>
                <a:solidFill>
                  <a:srgbClr val="FFFFFF"/>
                </a:solidFill>
                <a:effectLst/>
                <a:uLnTx/>
                <a:uFillTx/>
                <a:latin typeface="Segoe UI"/>
                <a:ea typeface="+mn-ea"/>
                <a:cs typeface="+mn-cs"/>
              </a:rPr>
              <a:t>inventory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Quantitative analysis:</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asset optimized and</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sized properly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operational process</a:t>
            </a:r>
          </a:p>
        </p:txBody>
      </p:sp>
      <p:sp>
        <p:nvSpPr>
          <p:cNvPr id="53" name="Freeform: Shape 52">
            <a:extLst>
              <a:ext uri="{FF2B5EF4-FFF2-40B4-BE49-F238E27FC236}">
                <a16:creationId xmlns:a16="http://schemas.microsoft.com/office/drawing/2014/main" id="{3013AFBC-1EFB-422D-A607-56BA48A7AB5D}"/>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Cloud Strategy Team</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Business IT: requirements</a:t>
            </a:r>
            <a:br>
              <a:rPr kumimoji="0" lang="en-US" sz="1200" b="0" i="0" u="none" strike="noStrike" kern="1200" cap="none" spc="0" normalizeH="0" baseline="0" noProof="0" dirty="0">
                <a:ln>
                  <a:noFill/>
                </a:ln>
                <a:solidFill>
                  <a:srgbClr val="FFFFFF"/>
                </a:solidFill>
                <a:effectLst/>
                <a:uLnTx/>
                <a:uFillTx/>
                <a:latin typeface="Segoe UI"/>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and needs</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IT management operations: traditional IT</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Governance: executive</a:t>
            </a:r>
            <a:br>
              <a:rPr kumimoji="0" lang="en-US" sz="1200" b="0" i="0" u="none" strike="noStrike" kern="1200" cap="none" spc="0" normalizeH="0" baseline="0" noProof="0" dirty="0">
                <a:ln>
                  <a:noFill/>
                </a:ln>
                <a:solidFill>
                  <a:srgbClr val="FFFFFF"/>
                </a:solidFill>
                <a:effectLst/>
                <a:uLnTx/>
                <a:uFillTx/>
                <a:latin typeface="Segoe UI"/>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sponsor, finance, business leadership, legal,</a:t>
            </a:r>
            <a:br>
              <a:rPr kumimoji="0" lang="en-US" sz="1200" b="0" i="0" u="none" strike="noStrike" kern="1200" cap="none" spc="0" normalizeH="0" baseline="0" noProof="0" dirty="0">
                <a:ln>
                  <a:noFill/>
                </a:ln>
                <a:solidFill>
                  <a:srgbClr val="FFFFFF"/>
                </a:solidFill>
                <a:effectLst/>
                <a:uLnTx/>
                <a:uFillTx/>
                <a:latin typeface="Segoe UI"/>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security, HR</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Cloud platform vendor: account success team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Cost management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IT-business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Governance MVP</a:t>
            </a:r>
          </a:p>
        </p:txBody>
      </p:sp>
      <p:sp>
        <p:nvSpPr>
          <p:cNvPr id="54" name="Freeform: Shape 53">
            <a:extLst>
              <a:ext uri="{FF2B5EF4-FFF2-40B4-BE49-F238E27FC236}">
                <a16:creationId xmlns:a16="http://schemas.microsoft.com/office/drawing/2014/main" id="{9BDB9B37-2A8F-4F84-B42A-2BE47B95B617}"/>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Skill readiness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Organizational readiness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and security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Building technical skills: </a:t>
            </a:r>
            <a:r>
              <a:rPr kumimoji="0" lang="en-US" sz="1400" b="0" i="0" u="none" strike="noStrike" kern="1200" cap="none" spc="0" normalizeH="0" baseline="0" noProof="0">
                <a:ln>
                  <a:noFill/>
                </a:ln>
                <a:solidFill>
                  <a:srgbClr val="FFFFFF"/>
                </a:solidFill>
                <a:effectLst/>
                <a:uLnTx/>
                <a:uFillTx/>
                <a:latin typeface="Segoe UI"/>
                <a:ea typeface="+mn-ea"/>
                <a:cs typeface="+mn-cs"/>
              </a:rPr>
              <a:t>business/technical,</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certifications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Change management guidance</a:t>
            </a:r>
          </a:p>
        </p:txBody>
      </p:sp>
      <p:sp>
        <p:nvSpPr>
          <p:cNvPr id="55" name="Freeform: Shape 54">
            <a:extLst>
              <a:ext uri="{FF2B5EF4-FFF2-40B4-BE49-F238E27FC236}">
                <a16:creationId xmlns:a16="http://schemas.microsoft.com/office/drawing/2014/main" id="{3FAE378F-D5FD-4083-ADA9-6C904BF14055}"/>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Cloud adoption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5R strategy: </a:t>
            </a:r>
            <a:r>
              <a:rPr kumimoji="0" lang="en-US" sz="1400" b="0" i="0" u="none" strike="noStrike" kern="1200" cap="none" spc="0" normalizeH="0" baseline="0" noProof="0">
                <a:ln>
                  <a:noFill/>
                </a:ln>
                <a:solidFill>
                  <a:srgbClr val="FFFFFF"/>
                </a:solidFill>
                <a:effectLst/>
                <a:uLnTx/>
                <a:uFillTx/>
                <a:latin typeface="Segoe UI"/>
                <a:ea typeface="+mn-ea"/>
                <a:cs typeface="+mn-cs"/>
              </a:rPr>
              <a:t>rehost, refactor, rearchitect, rebuild, replace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Infrastructure migration: </a:t>
            </a:r>
            <a:r>
              <a:rPr kumimoji="0" lang="en-US" sz="1400" b="0" i="0" u="none" strike="noStrike" kern="1200" cap="none" spc="0" normalizeH="0" baseline="0" noProof="0">
                <a:ln>
                  <a:noFill/>
                </a:ln>
                <a:solidFill>
                  <a:srgbClr val="FFFFFF"/>
                </a:solidFill>
                <a:effectLst/>
                <a:uLnTx/>
                <a:uFillTx/>
                <a:latin typeface="Segoe UI"/>
                <a:ea typeface="+mn-ea"/>
                <a:cs typeface="+mn-cs"/>
              </a:rPr>
              <a:t>VM, server,</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database focus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Application innovation: </a:t>
            </a:r>
            <a:r>
              <a:rPr kumimoji="0" lang="en-US" sz="1400" b="0" i="0" u="none" strike="noStrike" kern="1200" cap="none" spc="0" normalizeH="0" baseline="0" noProof="0">
                <a:ln>
                  <a:noFill/>
                </a:ln>
                <a:solidFill>
                  <a:srgbClr val="FFFFFF"/>
                </a:solidFill>
                <a:effectLst/>
                <a:uLnTx/>
                <a:uFillTx/>
                <a:latin typeface="Segoe UI"/>
                <a:ea typeface="+mn-ea"/>
                <a:cs typeface="+mn-cs"/>
              </a:rPr>
              <a:t>born in the cloud applications, APIs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Data-driven innovation: </a:t>
            </a:r>
            <a:r>
              <a:rPr kumimoji="0" lang="en-US" sz="1400" b="0" i="0" u="none" strike="noStrike" kern="1200" cap="none" spc="0" normalizeH="0" baseline="0" noProof="0">
                <a:ln>
                  <a:noFill/>
                </a:ln>
                <a:solidFill>
                  <a:srgbClr val="FFFFFF"/>
                </a:solidFill>
                <a:effectLst/>
                <a:uLnTx/>
                <a:uFillTx/>
                <a:latin typeface="Segoe UI"/>
                <a:ea typeface="+mn-ea"/>
                <a:cs typeface="+mn-cs"/>
              </a:rPr>
              <a:t>Focus on data consolidation and analysis</a:t>
            </a:r>
          </a:p>
        </p:txBody>
      </p:sp>
    </p:spTree>
    <p:extLst>
      <p:ext uri="{BB962C8B-B14F-4D97-AF65-F5344CB8AC3E}">
        <p14:creationId xmlns:p14="http://schemas.microsoft.com/office/powerpoint/2010/main" val="18992752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302DFFC5-3EC0-4799-B0FE-81CE3987B0C6}"/>
              </a:ext>
              <a:ext uri="{C183D7F6-B498-43B3-948B-1728B52AA6E4}">
                <adec:decorative xmlns:adec="http://schemas.microsoft.com/office/drawing/2017/decorative" val="1"/>
              </a:ext>
            </a:extLst>
          </p:cNvPr>
          <p:cNvCxnSpPr>
            <a:cxnSpLocks/>
          </p:cNvCxnSpPr>
          <p:nvPr/>
        </p:nvCxnSpPr>
        <p:spPr>
          <a:xfrm>
            <a:off x="455995" y="5826507"/>
            <a:ext cx="11407351"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AD72943-12E9-4FFC-B915-C6E911BCC9B4}"/>
              </a:ext>
              <a:ext uri="{C183D7F6-B498-43B3-948B-1728B52AA6E4}">
                <adec:decorative xmlns:adec="http://schemas.microsoft.com/office/drawing/2017/decorative" val="1"/>
              </a:ext>
            </a:extLst>
          </p:cNvPr>
          <p:cNvCxnSpPr>
            <a:cxnSpLocks/>
          </p:cNvCxnSpPr>
          <p:nvPr/>
        </p:nvCxnSpPr>
        <p:spPr>
          <a:xfrm>
            <a:off x="455995" y="2206793"/>
            <a:ext cx="11407351" cy="0"/>
          </a:xfrm>
          <a:prstGeom prst="line">
            <a:avLst/>
          </a:prstGeom>
          <a:ln w="12700">
            <a:solidFill>
              <a:schemeClr val="accent1">
                <a:lumMod val="1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CD0479F-0A1B-40B0-88DD-01BE413D4BDA}"/>
              </a:ext>
            </a:extLst>
          </p:cNvPr>
          <p:cNvSpPr>
            <a:spLocks noGrp="1"/>
          </p:cNvSpPr>
          <p:nvPr>
            <p:ph type="title"/>
          </p:nvPr>
        </p:nvSpPr>
        <p:spPr/>
        <p:txBody>
          <a:bodyPr/>
          <a:lstStyle/>
          <a:p>
            <a:r>
              <a:rPr lang="en-US"/>
              <a:t>Plan | </a:t>
            </a:r>
            <a:r>
              <a:rPr lang="en-US">
                <a:solidFill>
                  <a:schemeClr val="tx2"/>
                </a:solidFill>
              </a:rPr>
              <a:t>Skills readiness plan</a:t>
            </a:r>
          </a:p>
        </p:txBody>
      </p:sp>
      <p:sp>
        <p:nvSpPr>
          <p:cNvPr id="15" name="Text Placeholder 16">
            <a:extLst>
              <a:ext uri="{FF2B5EF4-FFF2-40B4-BE49-F238E27FC236}">
                <a16:creationId xmlns:a16="http://schemas.microsoft.com/office/drawing/2014/main" id="{4F951441-E7B9-4B41-B95E-1DD9AF27AA06}"/>
              </a:ext>
            </a:extLst>
          </p:cNvPr>
          <p:cNvSpPr>
            <a:spLocks noGrp="1"/>
          </p:cNvSpPr>
          <p:nvPr>
            <p:ph type="body" sz="quarter" idx="10"/>
          </p:nvPr>
        </p:nvSpPr>
        <p:spPr>
          <a:xfrm>
            <a:off x="455995" y="1452997"/>
            <a:ext cx="11407351" cy="615553"/>
          </a:xfrm>
        </p:spPr>
        <p:txBody>
          <a:bodyPr/>
          <a:lstStyle/>
          <a:p>
            <a:pPr marL="0" indent="0">
              <a:buNone/>
            </a:pPr>
            <a:r>
              <a:rPr lang="en-US" sz="2000">
                <a:latin typeface="Segoe UI "/>
              </a:rPr>
              <a:t>Cloud computing is a technology shift, and a new set of skills are required to support cloud solutions.</a:t>
            </a:r>
          </a:p>
        </p:txBody>
      </p:sp>
      <p:sp>
        <p:nvSpPr>
          <p:cNvPr id="16" name="Text Placeholder 16">
            <a:extLst>
              <a:ext uri="{FF2B5EF4-FFF2-40B4-BE49-F238E27FC236}">
                <a16:creationId xmlns:a16="http://schemas.microsoft.com/office/drawing/2014/main" id="{E089D38B-6999-4819-B3A1-D497201E61C5}"/>
              </a:ext>
            </a:extLst>
          </p:cNvPr>
          <p:cNvSpPr txBox="1">
            <a:spLocks/>
          </p:cNvSpPr>
          <p:nvPr/>
        </p:nvSpPr>
        <p:spPr>
          <a:xfrm>
            <a:off x="4953000" y="2050388"/>
            <a:ext cx="2286000" cy="277320"/>
          </a:xfrm>
          <a:prstGeom prst="rect">
            <a:avLst/>
          </a:prstGeom>
          <a:solidFill>
            <a:schemeClr val="bg1"/>
          </a:solidFill>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1600" b="1" i="0" u="none" strike="noStrike" kern="1200" cap="none" spc="0" normalizeH="0" baseline="0" noProof="0">
                <a:ln>
                  <a:noFill/>
                </a:ln>
                <a:solidFill>
                  <a:srgbClr val="EBEBEB">
                    <a:lumMod val="10000"/>
                  </a:srgbClr>
                </a:solidFill>
                <a:effectLst/>
                <a:uLnTx/>
                <a:uFillTx/>
                <a:latin typeface="Segoe UI "/>
                <a:ea typeface="+mn-ea"/>
                <a:cs typeface="+mn-cs"/>
              </a:rPr>
              <a:t>Commoditized skills</a:t>
            </a:r>
          </a:p>
        </p:txBody>
      </p:sp>
      <p:sp>
        <p:nvSpPr>
          <p:cNvPr id="17" name="Rectangle 16">
            <a:extLst>
              <a:ext uri="{FF2B5EF4-FFF2-40B4-BE49-F238E27FC236}">
                <a16:creationId xmlns:a16="http://schemas.microsoft.com/office/drawing/2014/main" id="{7BB51EE1-874F-4D50-AFEE-600A8FA23700}"/>
              </a:ext>
            </a:extLst>
          </p:cNvPr>
          <p:cNvSpPr/>
          <p:nvPr/>
        </p:nvSpPr>
        <p:spPr bwMode="auto">
          <a:xfrm>
            <a:off x="455995" y="2400606"/>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Solution Manager</a:t>
            </a:r>
          </a:p>
        </p:txBody>
      </p:sp>
      <p:sp>
        <p:nvSpPr>
          <p:cNvPr id="18" name="Rectangle 17">
            <a:extLst>
              <a:ext uri="{FF2B5EF4-FFF2-40B4-BE49-F238E27FC236}">
                <a16:creationId xmlns:a16="http://schemas.microsoft.com/office/drawing/2014/main" id="{0AFC133F-7C8A-4DAB-979D-7D5C0D054A23}"/>
              </a:ext>
            </a:extLst>
          </p:cNvPr>
          <p:cNvSpPr/>
          <p:nvPr/>
        </p:nvSpPr>
        <p:spPr bwMode="auto">
          <a:xfrm>
            <a:off x="1893278" y="2400606"/>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UI Designer</a:t>
            </a: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UX Designer</a:t>
            </a:r>
          </a:p>
        </p:txBody>
      </p:sp>
      <p:sp>
        <p:nvSpPr>
          <p:cNvPr id="19" name="Rectangle 18">
            <a:extLst>
              <a:ext uri="{FF2B5EF4-FFF2-40B4-BE49-F238E27FC236}">
                <a16:creationId xmlns:a16="http://schemas.microsoft.com/office/drawing/2014/main" id="{FBD81E7F-62AA-4210-86FB-7870B63B48B1}"/>
              </a:ext>
            </a:extLst>
          </p:cNvPr>
          <p:cNvSpPr/>
          <p:nvPr/>
        </p:nvSpPr>
        <p:spPr bwMode="auto">
          <a:xfrm>
            <a:off x="3330561" y="2400606"/>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Tester</a:t>
            </a: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SDET</a:t>
            </a:r>
          </a:p>
        </p:txBody>
      </p:sp>
      <p:sp>
        <p:nvSpPr>
          <p:cNvPr id="20" name="Rectangle 19">
            <a:extLst>
              <a:ext uri="{FF2B5EF4-FFF2-40B4-BE49-F238E27FC236}">
                <a16:creationId xmlns:a16="http://schemas.microsoft.com/office/drawing/2014/main" id="{300AA0DD-7457-4828-AA31-45B52D75CE74}"/>
              </a:ext>
            </a:extLst>
          </p:cNvPr>
          <p:cNvSpPr/>
          <p:nvPr/>
        </p:nvSpPr>
        <p:spPr bwMode="auto">
          <a:xfrm>
            <a:off x="4767844" y="2400606"/>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a:t>
            </a:r>
          </a:p>
        </p:txBody>
      </p:sp>
      <p:sp>
        <p:nvSpPr>
          <p:cNvPr id="21" name="Rectangle 20">
            <a:extLst>
              <a:ext uri="{FF2B5EF4-FFF2-40B4-BE49-F238E27FC236}">
                <a16:creationId xmlns:a16="http://schemas.microsoft.com/office/drawing/2014/main" id="{53C384E8-48AD-48DE-8FB3-B8DB67A6756D}"/>
              </a:ext>
            </a:extLst>
          </p:cNvPr>
          <p:cNvSpPr/>
          <p:nvPr/>
        </p:nvSpPr>
        <p:spPr bwMode="auto">
          <a:xfrm>
            <a:off x="6205127" y="2400606"/>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Operation &amp; Support</a:t>
            </a:r>
          </a:p>
        </p:txBody>
      </p:sp>
      <p:sp>
        <p:nvSpPr>
          <p:cNvPr id="23" name="Rectangle 22">
            <a:extLst>
              <a:ext uri="{FF2B5EF4-FFF2-40B4-BE49-F238E27FC236}">
                <a16:creationId xmlns:a16="http://schemas.microsoft.com/office/drawing/2014/main" id="{BF759F6E-9FB5-4A82-A6F4-17A3484AD295}"/>
              </a:ext>
            </a:extLst>
          </p:cNvPr>
          <p:cNvSpPr/>
          <p:nvPr/>
        </p:nvSpPr>
        <p:spPr bwMode="auto">
          <a:xfrm>
            <a:off x="7642410" y="2400606"/>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 Datacenter Engineer</a:t>
            </a:r>
          </a:p>
        </p:txBody>
      </p:sp>
      <p:sp>
        <p:nvSpPr>
          <p:cNvPr id="24" name="Rectangle 23">
            <a:extLst>
              <a:ext uri="{FF2B5EF4-FFF2-40B4-BE49-F238E27FC236}">
                <a16:creationId xmlns:a16="http://schemas.microsoft.com/office/drawing/2014/main" id="{EB179CAF-6285-4E06-8022-D41381D49F00}"/>
              </a:ext>
            </a:extLst>
          </p:cNvPr>
          <p:cNvSpPr/>
          <p:nvPr/>
        </p:nvSpPr>
        <p:spPr bwMode="auto">
          <a:xfrm>
            <a:off x="9079693" y="2400606"/>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Statistician</a:t>
            </a: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Analyst</a:t>
            </a:r>
          </a:p>
        </p:txBody>
      </p:sp>
      <p:sp>
        <p:nvSpPr>
          <p:cNvPr id="25" name="Rectangle 24">
            <a:extLst>
              <a:ext uri="{FF2B5EF4-FFF2-40B4-BE49-F238E27FC236}">
                <a16:creationId xmlns:a16="http://schemas.microsoft.com/office/drawing/2014/main" id="{977D27AB-2ED4-4871-A0CF-468AEBA0EA4D}"/>
              </a:ext>
            </a:extLst>
          </p:cNvPr>
          <p:cNvSpPr/>
          <p:nvPr/>
        </p:nvSpPr>
        <p:spPr bwMode="auto">
          <a:xfrm>
            <a:off x="10516977" y="2400606"/>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DBA</a:t>
            </a: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Analyst</a:t>
            </a:r>
          </a:p>
        </p:txBody>
      </p:sp>
      <p:sp>
        <p:nvSpPr>
          <p:cNvPr id="38" name="Text Placeholder 16">
            <a:extLst>
              <a:ext uri="{FF2B5EF4-FFF2-40B4-BE49-F238E27FC236}">
                <a16:creationId xmlns:a16="http://schemas.microsoft.com/office/drawing/2014/main" id="{620CAE15-2E56-4DD9-A023-8F044A1F6C81}"/>
              </a:ext>
            </a:extLst>
          </p:cNvPr>
          <p:cNvSpPr txBox="1">
            <a:spLocks/>
          </p:cNvSpPr>
          <p:nvPr/>
        </p:nvSpPr>
        <p:spPr>
          <a:xfrm>
            <a:off x="4312257" y="5670102"/>
            <a:ext cx="3567486" cy="277320"/>
          </a:xfrm>
          <a:prstGeom prst="rect">
            <a:avLst/>
          </a:prstGeom>
          <a:solidFill>
            <a:schemeClr val="bg1"/>
          </a:solidFill>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1600" b="1" i="0" u="none" strike="noStrike" kern="1200" cap="none" spc="0" normalizeH="0" baseline="0" noProof="0">
                <a:ln>
                  <a:noFill/>
                </a:ln>
                <a:solidFill>
                  <a:srgbClr val="0078D3"/>
                </a:solidFill>
                <a:effectLst/>
                <a:uLnTx/>
                <a:uFillTx/>
                <a:latin typeface="Segoe UI "/>
                <a:ea typeface="+mn-ea"/>
                <a:cs typeface="+mn-cs"/>
              </a:rPr>
              <a:t>Strategic skills for the new era</a:t>
            </a:r>
          </a:p>
        </p:txBody>
      </p:sp>
      <p:sp>
        <p:nvSpPr>
          <p:cNvPr id="29" name="Rectangle 28">
            <a:extLst>
              <a:ext uri="{FF2B5EF4-FFF2-40B4-BE49-F238E27FC236}">
                <a16:creationId xmlns:a16="http://schemas.microsoft.com/office/drawing/2014/main" id="{D82A15D2-49E6-4333-A53D-D40B540B8EE5}"/>
              </a:ext>
            </a:extLst>
          </p:cNvPr>
          <p:cNvSpPr/>
          <p:nvPr/>
        </p:nvSpPr>
        <p:spPr bwMode="auto">
          <a:xfrm>
            <a:off x="455995" y="4309666"/>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Relationship Manager</a:t>
            </a:r>
          </a:p>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Trusted Advisor</a:t>
            </a:r>
            <a:endPar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EBB674BA-7062-48AB-A300-5F41CEE976B1}"/>
              </a:ext>
            </a:extLst>
          </p:cNvPr>
          <p:cNvSpPr/>
          <p:nvPr/>
        </p:nvSpPr>
        <p:spPr bwMode="auto">
          <a:xfrm>
            <a:off x="1893278" y="4309666"/>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Business Architect</a:t>
            </a:r>
          </a:p>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Best use of assets</a:t>
            </a:r>
          </a:p>
        </p:txBody>
      </p:sp>
      <p:sp>
        <p:nvSpPr>
          <p:cNvPr id="31" name="Rectangle 30">
            <a:extLst>
              <a:ext uri="{FF2B5EF4-FFF2-40B4-BE49-F238E27FC236}">
                <a16:creationId xmlns:a16="http://schemas.microsoft.com/office/drawing/2014/main" id="{92FA6185-6475-41A7-9399-DF0CFCBC27B7}"/>
              </a:ext>
            </a:extLst>
          </p:cNvPr>
          <p:cNvSpPr/>
          <p:nvPr/>
        </p:nvSpPr>
        <p:spPr bwMode="auto">
          <a:xfrm>
            <a:off x="3330561" y="4309666"/>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Process Engineer</a:t>
            </a:r>
          </a:p>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Real-enough time</a:t>
            </a:r>
          </a:p>
        </p:txBody>
      </p:sp>
      <p:sp>
        <p:nvSpPr>
          <p:cNvPr id="32" name="Rectangle 31">
            <a:extLst>
              <a:ext uri="{FF2B5EF4-FFF2-40B4-BE49-F238E27FC236}">
                <a16:creationId xmlns:a16="http://schemas.microsoft.com/office/drawing/2014/main" id="{2DD75324-C11A-46DA-A94F-4CF6E2927BA5}"/>
              </a:ext>
            </a:extLst>
          </p:cNvPr>
          <p:cNvSpPr/>
          <p:nvPr/>
        </p:nvSpPr>
        <p:spPr bwMode="auto">
          <a:xfrm>
            <a:off x="4767844" y="4309666"/>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Engineering &amp; DevOps</a:t>
            </a:r>
          </a:p>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It works, build for monitoring self-healing</a:t>
            </a:r>
          </a:p>
        </p:txBody>
      </p:sp>
      <p:cxnSp>
        <p:nvCxnSpPr>
          <p:cNvPr id="40" name="Straight Connector 39">
            <a:extLst>
              <a:ext uri="{FF2B5EF4-FFF2-40B4-BE49-F238E27FC236}">
                <a16:creationId xmlns:a16="http://schemas.microsoft.com/office/drawing/2014/main" id="{EFE44E73-F4DB-4912-BC34-9AF671822B4A}"/>
              </a:ext>
              <a:ext uri="{C183D7F6-B498-43B3-948B-1728B52AA6E4}">
                <adec:decorative xmlns:adec="http://schemas.microsoft.com/office/drawing/2017/decorative" val="1"/>
              </a:ext>
            </a:extLst>
          </p:cNvPr>
          <p:cNvCxnSpPr>
            <a:stCxn id="17" idx="2"/>
            <a:endCxn id="29" idx="0"/>
          </p:cNvCxnSpPr>
          <p:nvPr/>
        </p:nvCxnSpPr>
        <p:spPr>
          <a:xfrm>
            <a:off x="1141795" y="3671622"/>
            <a:ext cx="0"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467A5F8-F0C8-42E3-95E5-72AB5875DE72}"/>
              </a:ext>
            </a:extLst>
          </p:cNvPr>
          <p:cNvSpPr/>
          <p:nvPr/>
        </p:nvSpPr>
        <p:spPr bwMode="auto">
          <a:xfrm>
            <a:off x="6205127" y="4309666"/>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Edge/Wireless Networking</a:t>
            </a:r>
          </a:p>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Secure, anywhere access</a:t>
            </a:r>
          </a:p>
        </p:txBody>
      </p:sp>
      <p:sp>
        <p:nvSpPr>
          <p:cNvPr id="34" name="Rectangle 33">
            <a:extLst>
              <a:ext uri="{FF2B5EF4-FFF2-40B4-BE49-F238E27FC236}">
                <a16:creationId xmlns:a16="http://schemas.microsoft.com/office/drawing/2014/main" id="{3FA88F22-2862-4194-A574-6646AA2B6C41}"/>
              </a:ext>
            </a:extLst>
          </p:cNvPr>
          <p:cNvSpPr/>
          <p:nvPr/>
        </p:nvSpPr>
        <p:spPr bwMode="auto">
          <a:xfrm>
            <a:off x="7642410" y="4309666"/>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Cloud Architect</a:t>
            </a:r>
          </a:p>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Secure, Anywhere access</a:t>
            </a:r>
          </a:p>
        </p:txBody>
      </p:sp>
      <p:sp>
        <p:nvSpPr>
          <p:cNvPr id="35" name="Rectangle 34">
            <a:extLst>
              <a:ext uri="{FF2B5EF4-FFF2-40B4-BE49-F238E27FC236}">
                <a16:creationId xmlns:a16="http://schemas.microsoft.com/office/drawing/2014/main" id="{EBF354FF-D684-44AC-B57A-E420C37B2EBD}"/>
              </a:ext>
            </a:extLst>
          </p:cNvPr>
          <p:cNvSpPr/>
          <p:nvPr/>
        </p:nvSpPr>
        <p:spPr bwMode="auto">
          <a:xfrm>
            <a:off x="9079693" y="4309666"/>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 Scientist</a:t>
            </a:r>
          </a:p>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Business Insight</a:t>
            </a:r>
          </a:p>
        </p:txBody>
      </p:sp>
      <p:sp>
        <p:nvSpPr>
          <p:cNvPr id="36" name="Rectangle 35">
            <a:extLst>
              <a:ext uri="{FF2B5EF4-FFF2-40B4-BE49-F238E27FC236}">
                <a16:creationId xmlns:a16="http://schemas.microsoft.com/office/drawing/2014/main" id="{FC46A804-94AB-4CCF-A272-D878B094F9CB}"/>
              </a:ext>
            </a:extLst>
          </p:cNvPr>
          <p:cNvSpPr/>
          <p:nvPr/>
        </p:nvSpPr>
        <p:spPr bwMode="auto">
          <a:xfrm>
            <a:off x="10516977" y="4309666"/>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Information Architect</a:t>
            </a:r>
          </a:p>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Trustworthy data</a:t>
            </a:r>
          </a:p>
        </p:txBody>
      </p:sp>
      <p:cxnSp>
        <p:nvCxnSpPr>
          <p:cNvPr id="42" name="Straight Connector 41">
            <a:extLst>
              <a:ext uri="{FF2B5EF4-FFF2-40B4-BE49-F238E27FC236}">
                <a16:creationId xmlns:a16="http://schemas.microsoft.com/office/drawing/2014/main" id="{6BF8DF5F-DA99-409D-BAAD-CFB6CDD54512}"/>
              </a:ext>
              <a:ext uri="{C183D7F6-B498-43B3-948B-1728B52AA6E4}">
                <adec:decorative xmlns:adec="http://schemas.microsoft.com/office/drawing/2017/decorative" val="1"/>
              </a:ext>
            </a:extLst>
          </p:cNvPr>
          <p:cNvCxnSpPr>
            <a:stCxn id="17" idx="2"/>
            <a:endCxn id="30" idx="0"/>
          </p:cNvCxnSpPr>
          <p:nvPr/>
        </p:nvCxnSpPr>
        <p:spPr>
          <a:xfrm>
            <a:off x="1141795" y="3671622"/>
            <a:ext cx="1437283"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2F6B687-6376-4E23-88BA-48AFB6563A2D}"/>
              </a:ext>
              <a:ext uri="{C183D7F6-B498-43B3-948B-1728B52AA6E4}">
                <adec:decorative xmlns:adec="http://schemas.microsoft.com/office/drawing/2017/decorative" val="1"/>
              </a:ext>
            </a:extLst>
          </p:cNvPr>
          <p:cNvCxnSpPr>
            <a:stCxn id="17" idx="2"/>
            <a:endCxn id="31" idx="0"/>
          </p:cNvCxnSpPr>
          <p:nvPr/>
        </p:nvCxnSpPr>
        <p:spPr>
          <a:xfrm>
            <a:off x="1141795" y="3671622"/>
            <a:ext cx="2874566"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C09B6F4-D433-4550-A6D1-D355613B6E07}"/>
              </a:ext>
              <a:ext uri="{C183D7F6-B498-43B3-948B-1728B52AA6E4}">
                <adec:decorative xmlns:adec="http://schemas.microsoft.com/office/drawing/2017/decorative" val="1"/>
              </a:ext>
            </a:extLst>
          </p:cNvPr>
          <p:cNvCxnSpPr>
            <a:stCxn id="18" idx="2"/>
            <a:endCxn id="32" idx="0"/>
          </p:cNvCxnSpPr>
          <p:nvPr/>
        </p:nvCxnSpPr>
        <p:spPr>
          <a:xfrm>
            <a:off x="2579078" y="3671622"/>
            <a:ext cx="2874566"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46C1FB3-84B1-47CA-A128-1E87947E0FA5}"/>
              </a:ext>
              <a:ext uri="{C183D7F6-B498-43B3-948B-1728B52AA6E4}">
                <adec:decorative xmlns:adec="http://schemas.microsoft.com/office/drawing/2017/decorative" val="1"/>
              </a:ext>
            </a:extLst>
          </p:cNvPr>
          <p:cNvCxnSpPr>
            <a:stCxn id="19" idx="2"/>
            <a:endCxn id="32" idx="0"/>
          </p:cNvCxnSpPr>
          <p:nvPr/>
        </p:nvCxnSpPr>
        <p:spPr>
          <a:xfrm>
            <a:off x="4016361" y="3671622"/>
            <a:ext cx="1437283"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00EE869-9C3F-43D2-AFAF-19E94FE818EE}"/>
              </a:ext>
              <a:ext uri="{C183D7F6-B498-43B3-948B-1728B52AA6E4}">
                <adec:decorative xmlns:adec="http://schemas.microsoft.com/office/drawing/2017/decorative" val="1"/>
              </a:ext>
            </a:extLst>
          </p:cNvPr>
          <p:cNvCxnSpPr>
            <a:stCxn id="20" idx="2"/>
            <a:endCxn id="32" idx="0"/>
          </p:cNvCxnSpPr>
          <p:nvPr/>
        </p:nvCxnSpPr>
        <p:spPr>
          <a:xfrm>
            <a:off x="5453644" y="3671622"/>
            <a:ext cx="0"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9631A6F-324A-410F-8EB8-286DC6413BA0}"/>
              </a:ext>
              <a:ext uri="{C183D7F6-B498-43B3-948B-1728B52AA6E4}">
                <adec:decorative xmlns:adec="http://schemas.microsoft.com/office/drawing/2017/decorative" val="1"/>
              </a:ext>
            </a:extLst>
          </p:cNvPr>
          <p:cNvCxnSpPr>
            <a:stCxn id="21" idx="2"/>
            <a:endCxn id="32" idx="0"/>
          </p:cNvCxnSpPr>
          <p:nvPr/>
        </p:nvCxnSpPr>
        <p:spPr>
          <a:xfrm flipH="1">
            <a:off x="5453644" y="3671622"/>
            <a:ext cx="1437283"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45ED4DC-F2AA-454D-B178-A4A302F7705A}"/>
              </a:ext>
              <a:ext uri="{C183D7F6-B498-43B3-948B-1728B52AA6E4}">
                <adec:decorative xmlns:adec="http://schemas.microsoft.com/office/drawing/2017/decorative" val="1"/>
              </a:ext>
            </a:extLst>
          </p:cNvPr>
          <p:cNvCxnSpPr>
            <a:stCxn id="23" idx="2"/>
            <a:endCxn id="34" idx="0"/>
          </p:cNvCxnSpPr>
          <p:nvPr/>
        </p:nvCxnSpPr>
        <p:spPr>
          <a:xfrm>
            <a:off x="8328210" y="3671622"/>
            <a:ext cx="0"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F6BC-7665-44EF-8691-3FF407467D28}"/>
              </a:ext>
              <a:ext uri="{C183D7F6-B498-43B3-948B-1728B52AA6E4}">
                <adec:decorative xmlns:adec="http://schemas.microsoft.com/office/drawing/2017/decorative" val="1"/>
              </a:ext>
            </a:extLst>
          </p:cNvPr>
          <p:cNvCxnSpPr>
            <a:stCxn id="23" idx="2"/>
            <a:endCxn id="33" idx="0"/>
          </p:cNvCxnSpPr>
          <p:nvPr/>
        </p:nvCxnSpPr>
        <p:spPr>
          <a:xfrm flipH="1">
            <a:off x="6890927" y="3671622"/>
            <a:ext cx="1437283"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C414893-53B0-4F04-AD64-D3A8C15BCBF6}"/>
              </a:ext>
              <a:ext uri="{C183D7F6-B498-43B3-948B-1728B52AA6E4}">
                <adec:decorative xmlns:adec="http://schemas.microsoft.com/office/drawing/2017/decorative" val="1"/>
              </a:ext>
            </a:extLst>
          </p:cNvPr>
          <p:cNvCxnSpPr>
            <a:stCxn id="24" idx="2"/>
            <a:endCxn id="35" idx="0"/>
          </p:cNvCxnSpPr>
          <p:nvPr/>
        </p:nvCxnSpPr>
        <p:spPr>
          <a:xfrm>
            <a:off x="9765493" y="3671622"/>
            <a:ext cx="0"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5003524-BB21-41A1-9899-F9AF55C165E0}"/>
              </a:ext>
              <a:ext uri="{C183D7F6-B498-43B3-948B-1728B52AA6E4}">
                <adec:decorative xmlns:adec="http://schemas.microsoft.com/office/drawing/2017/decorative" val="1"/>
              </a:ext>
            </a:extLst>
          </p:cNvPr>
          <p:cNvCxnSpPr>
            <a:stCxn id="25" idx="2"/>
            <a:endCxn id="36" idx="0"/>
          </p:cNvCxnSpPr>
          <p:nvPr/>
        </p:nvCxnSpPr>
        <p:spPr>
          <a:xfrm>
            <a:off x="11202777" y="3671622"/>
            <a:ext cx="0"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96AF293-CE41-41E3-A952-5DB03398A770}"/>
              </a:ext>
              <a:ext uri="{C183D7F6-B498-43B3-948B-1728B52AA6E4}">
                <adec:decorative xmlns:adec="http://schemas.microsoft.com/office/drawing/2017/decorative" val="1"/>
              </a:ext>
            </a:extLst>
          </p:cNvPr>
          <p:cNvCxnSpPr>
            <a:stCxn id="25" idx="2"/>
            <a:endCxn id="35" idx="0"/>
          </p:cNvCxnSpPr>
          <p:nvPr/>
        </p:nvCxnSpPr>
        <p:spPr>
          <a:xfrm flipH="1">
            <a:off x="9765493" y="3671622"/>
            <a:ext cx="1437284"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 Placeholder 16">
            <a:extLst>
              <a:ext uri="{FF2B5EF4-FFF2-40B4-BE49-F238E27FC236}">
                <a16:creationId xmlns:a16="http://schemas.microsoft.com/office/drawing/2014/main" id="{2E8C162C-A418-4C0D-B0F1-C81AB9E3D881}"/>
              </a:ext>
            </a:extLst>
          </p:cNvPr>
          <p:cNvSpPr txBox="1">
            <a:spLocks/>
          </p:cNvSpPr>
          <p:nvPr/>
        </p:nvSpPr>
        <p:spPr>
          <a:xfrm>
            <a:off x="1673284" y="6112462"/>
            <a:ext cx="3106189" cy="28309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
                <a:ea typeface="+mn-ea"/>
                <a:cs typeface="+mn-cs"/>
              </a:rPr>
              <a:t>1. Identify the gaps</a:t>
            </a:r>
          </a:p>
        </p:txBody>
      </p:sp>
      <p:sp>
        <p:nvSpPr>
          <p:cNvPr id="66" name="Text Placeholder 16">
            <a:extLst>
              <a:ext uri="{FF2B5EF4-FFF2-40B4-BE49-F238E27FC236}">
                <a16:creationId xmlns:a16="http://schemas.microsoft.com/office/drawing/2014/main" id="{88758F04-C452-4105-9A18-947BF98F7AF2}"/>
              </a:ext>
            </a:extLst>
          </p:cNvPr>
          <p:cNvSpPr txBox="1">
            <a:spLocks/>
          </p:cNvSpPr>
          <p:nvPr/>
        </p:nvSpPr>
        <p:spPr>
          <a:xfrm>
            <a:off x="3858175" y="6112462"/>
            <a:ext cx="3106189" cy="28309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
                <a:ea typeface="+mn-ea"/>
                <a:cs typeface="+mn-cs"/>
              </a:rPr>
              <a:t>2. Look across teams</a:t>
            </a:r>
          </a:p>
        </p:txBody>
      </p:sp>
      <p:sp>
        <p:nvSpPr>
          <p:cNvPr id="67" name="Text Placeholder 16">
            <a:extLst>
              <a:ext uri="{FF2B5EF4-FFF2-40B4-BE49-F238E27FC236}">
                <a16:creationId xmlns:a16="http://schemas.microsoft.com/office/drawing/2014/main" id="{F37E4B00-B58C-41D6-B347-697652160721}"/>
              </a:ext>
            </a:extLst>
          </p:cNvPr>
          <p:cNvSpPr txBox="1">
            <a:spLocks/>
          </p:cNvSpPr>
          <p:nvPr/>
        </p:nvSpPr>
        <p:spPr>
          <a:xfrm>
            <a:off x="6227784" y="6112462"/>
            <a:ext cx="4290933" cy="28309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
                <a:ea typeface="+mn-ea"/>
                <a:cs typeface="+mn-cs"/>
              </a:rPr>
              <a:t>3. Create an org-wide learning plan</a:t>
            </a:r>
          </a:p>
        </p:txBody>
      </p:sp>
    </p:spTree>
    <p:extLst>
      <p:ext uri="{BB962C8B-B14F-4D97-AF65-F5344CB8AC3E}">
        <p14:creationId xmlns:p14="http://schemas.microsoft.com/office/powerpoint/2010/main" val="22828844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7EE42-3BEB-4B78-A54D-2C89B82E8E31}"/>
              </a:ext>
            </a:extLst>
          </p:cNvPr>
          <p:cNvSpPr>
            <a:spLocks noGrp="1"/>
          </p:cNvSpPr>
          <p:nvPr>
            <p:ph type="title"/>
          </p:nvPr>
        </p:nvSpPr>
        <p:spPr/>
        <p:txBody>
          <a:bodyPr/>
          <a:lstStyle/>
          <a:p>
            <a:r>
              <a:rPr lang="en-US"/>
              <a:t>Plan</a:t>
            </a:r>
          </a:p>
        </p:txBody>
      </p:sp>
      <p:sp>
        <p:nvSpPr>
          <p:cNvPr id="3" name="Rectangle 2">
            <a:extLst>
              <a:ext uri="{FF2B5EF4-FFF2-40B4-BE49-F238E27FC236}">
                <a16:creationId xmlns:a16="http://schemas.microsoft.com/office/drawing/2014/main" id="{529AFAD4-FD22-42B6-9654-A48173E36E36}"/>
              </a:ext>
            </a:extLst>
          </p:cNvPr>
          <p:cNvSpPr/>
          <p:nvPr/>
        </p:nvSpPr>
        <p:spPr>
          <a:xfrm>
            <a:off x="588263" y="1312500"/>
            <a:ext cx="6096000"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Cloud adoption plans convert the aspirational goals of the cloud adoption strategy into actions. It will help guide technical efforts, in alignment with the business strategy.</a:t>
            </a:r>
          </a:p>
        </p:txBody>
      </p:sp>
      <p:sp>
        <p:nvSpPr>
          <p:cNvPr id="23" name="Rectangle: Rounded Corners 22">
            <a:extLst>
              <a:ext uri="{FF2B5EF4-FFF2-40B4-BE49-F238E27FC236}">
                <a16:creationId xmlns:a16="http://schemas.microsoft.com/office/drawing/2014/main" id="{40E88B9F-A48E-41FF-AFDC-1CF8A31361A6}"/>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4" name="Group 23" descr="Ready">
            <a:extLst>
              <a:ext uri="{FF2B5EF4-FFF2-40B4-BE49-F238E27FC236}">
                <a16:creationId xmlns:a16="http://schemas.microsoft.com/office/drawing/2014/main" id="{A7261B5D-8EDD-42F6-9405-689A8A29809C}"/>
              </a:ext>
            </a:extLst>
          </p:cNvPr>
          <p:cNvGrpSpPr/>
          <p:nvPr/>
        </p:nvGrpSpPr>
        <p:grpSpPr>
          <a:xfrm>
            <a:off x="9310370" y="395708"/>
            <a:ext cx="1228859" cy="437524"/>
            <a:chOff x="6345065" y="2909875"/>
            <a:chExt cx="2323170" cy="827144"/>
          </a:xfrm>
        </p:grpSpPr>
        <p:sp>
          <p:nvSpPr>
            <p:cNvPr id="25" name="Rectangle: Rounded Corners 24">
              <a:extLst>
                <a:ext uri="{FF2B5EF4-FFF2-40B4-BE49-F238E27FC236}">
                  <a16:creationId xmlns:a16="http://schemas.microsoft.com/office/drawing/2014/main" id="{D189C996-5046-4443-9381-51170AC214AB}"/>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ECCE9509-56A1-4412-BF21-9A46866AB902}"/>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27" name="check 3" title="Icon of a checkmark with a circle around it">
              <a:extLst>
                <a:ext uri="{FF2B5EF4-FFF2-40B4-BE49-F238E27FC236}">
                  <a16:creationId xmlns:a16="http://schemas.microsoft.com/office/drawing/2014/main" id="{3E3B728E-BD6C-42BE-BBD3-462D0BE09513}"/>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descr="Plan">
            <a:extLst>
              <a:ext uri="{FF2B5EF4-FFF2-40B4-BE49-F238E27FC236}">
                <a16:creationId xmlns:a16="http://schemas.microsoft.com/office/drawing/2014/main" id="{AF53C16C-C9A0-4E9E-A8F7-DE1A2023F565}"/>
              </a:ext>
            </a:extLst>
          </p:cNvPr>
          <p:cNvGrpSpPr/>
          <p:nvPr/>
        </p:nvGrpSpPr>
        <p:grpSpPr>
          <a:xfrm>
            <a:off x="8011157" y="395708"/>
            <a:ext cx="1226203" cy="437524"/>
            <a:chOff x="3716688" y="2901128"/>
            <a:chExt cx="2318149" cy="827144"/>
          </a:xfrm>
        </p:grpSpPr>
        <p:sp>
          <p:nvSpPr>
            <p:cNvPr id="29" name="Rectangle: Rounded Corners 28">
              <a:extLst>
                <a:ext uri="{FF2B5EF4-FFF2-40B4-BE49-F238E27FC236}">
                  <a16:creationId xmlns:a16="http://schemas.microsoft.com/office/drawing/2014/main" id="{8D89DA49-0498-48FE-A9D4-3CCB13116783}"/>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43CA5384-58A5-4A58-BAFC-78E184164226}"/>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1" name="BulletedList_E8FD" title="Icon of a bulleted list">
              <a:extLst>
                <a:ext uri="{FF2B5EF4-FFF2-40B4-BE49-F238E27FC236}">
                  <a16:creationId xmlns:a16="http://schemas.microsoft.com/office/drawing/2014/main" id="{579F5A9A-0C4E-452A-A23B-1C498A374C8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Adpot">
            <a:extLst>
              <a:ext uri="{FF2B5EF4-FFF2-40B4-BE49-F238E27FC236}">
                <a16:creationId xmlns:a16="http://schemas.microsoft.com/office/drawing/2014/main" id="{3085D36A-3BCA-41A0-A357-931D78D40366}"/>
              </a:ext>
            </a:extLst>
          </p:cNvPr>
          <p:cNvGrpSpPr/>
          <p:nvPr/>
        </p:nvGrpSpPr>
        <p:grpSpPr>
          <a:xfrm>
            <a:off x="10622288" y="395708"/>
            <a:ext cx="1206105" cy="437524"/>
            <a:chOff x="9006021" y="2909875"/>
            <a:chExt cx="2280155" cy="827144"/>
          </a:xfrm>
        </p:grpSpPr>
        <p:sp>
          <p:nvSpPr>
            <p:cNvPr id="33" name="Rectangle: Rounded Corners 32">
              <a:extLst>
                <a:ext uri="{FF2B5EF4-FFF2-40B4-BE49-F238E27FC236}">
                  <a16:creationId xmlns:a16="http://schemas.microsoft.com/office/drawing/2014/main" id="{7D283805-9553-4105-8D15-3766D3CBDFDA}"/>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671006A1-C40C-41BD-9B30-E5A39BD67DF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5" name="arrow_3" title="Icon of an arrow pointing down at a line">
              <a:extLst>
                <a:ext uri="{FF2B5EF4-FFF2-40B4-BE49-F238E27FC236}">
                  <a16:creationId xmlns:a16="http://schemas.microsoft.com/office/drawing/2014/main" id="{02BEC2E7-EF60-49D5-87C8-375BA12B2B03}"/>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6" name="Group 35" descr="Define Strategy">
            <a:extLst>
              <a:ext uri="{FF2B5EF4-FFF2-40B4-BE49-F238E27FC236}">
                <a16:creationId xmlns:a16="http://schemas.microsoft.com/office/drawing/2014/main" id="{09FB86A9-1D21-44B6-B89E-0DAAC5AD02EF}"/>
              </a:ext>
            </a:extLst>
          </p:cNvPr>
          <p:cNvGrpSpPr/>
          <p:nvPr/>
        </p:nvGrpSpPr>
        <p:grpSpPr>
          <a:xfrm>
            <a:off x="6629115" y="312170"/>
            <a:ext cx="1226203" cy="604598"/>
            <a:chOff x="1103923" y="2743198"/>
            <a:chExt cx="2318149" cy="1143000"/>
          </a:xfrm>
        </p:grpSpPr>
        <p:sp>
          <p:nvSpPr>
            <p:cNvPr id="37" name="Rectangle: Rounded Corners 36">
              <a:extLst>
                <a:ext uri="{FF2B5EF4-FFF2-40B4-BE49-F238E27FC236}">
                  <a16:creationId xmlns:a16="http://schemas.microsoft.com/office/drawing/2014/main" id="{ED0687FD-C928-45E8-86C9-EA1F3D6C4EE7}"/>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plan" title="Icon of a circle with an arrow projecting from it between two exes">
              <a:extLst>
                <a:ext uri="{FF2B5EF4-FFF2-40B4-BE49-F238E27FC236}">
                  <a16:creationId xmlns:a16="http://schemas.microsoft.com/office/drawing/2014/main" id="{57DCC7C1-25EE-46D7-B205-8277521931A3}"/>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E242EE14-E1A2-46EF-80A7-2B1C74EC52C1}"/>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0" name="Rectangle: Rounded Corners 39">
            <a:extLst>
              <a:ext uri="{FF2B5EF4-FFF2-40B4-BE49-F238E27FC236}">
                <a16:creationId xmlns:a16="http://schemas.microsoft.com/office/drawing/2014/main" id="{0192D681-C07B-44CB-9DB1-6D96912BC773}"/>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1" name="Group 40" descr="Manage">
            <a:extLst>
              <a:ext uri="{FF2B5EF4-FFF2-40B4-BE49-F238E27FC236}">
                <a16:creationId xmlns:a16="http://schemas.microsoft.com/office/drawing/2014/main" id="{B25BB878-005E-4A5D-BA0B-984B14814ACB}"/>
              </a:ext>
            </a:extLst>
          </p:cNvPr>
          <p:cNvGrpSpPr/>
          <p:nvPr/>
        </p:nvGrpSpPr>
        <p:grpSpPr>
          <a:xfrm>
            <a:off x="9954953" y="1093250"/>
            <a:ext cx="1228859" cy="437524"/>
            <a:chOff x="6172864" y="5454930"/>
            <a:chExt cx="2323170" cy="827144"/>
          </a:xfrm>
        </p:grpSpPr>
        <p:sp>
          <p:nvSpPr>
            <p:cNvPr id="42" name="Rectangle: Rounded Corners 41">
              <a:extLst>
                <a:ext uri="{FF2B5EF4-FFF2-40B4-BE49-F238E27FC236}">
                  <a16:creationId xmlns:a16="http://schemas.microsoft.com/office/drawing/2014/main" id="{1873B85A-1907-4E58-B5FD-F21FC8B4D83E}"/>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Trackers_EADF_bidi" title="Icon of a clipboard with a checklist on it">
              <a:extLst>
                <a:ext uri="{FF2B5EF4-FFF2-40B4-BE49-F238E27FC236}">
                  <a16:creationId xmlns:a16="http://schemas.microsoft.com/office/drawing/2014/main" id="{FC41EB7C-E1C8-46D4-BBCE-E057D2545D55}"/>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F36A03CF-FD87-4063-A174-B0C367F0F9E0}"/>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5" name="Group 44" descr="Govern">
            <a:extLst>
              <a:ext uri="{FF2B5EF4-FFF2-40B4-BE49-F238E27FC236}">
                <a16:creationId xmlns:a16="http://schemas.microsoft.com/office/drawing/2014/main" id="{99F38A7E-903C-4C09-9953-3C2A54A79A79}"/>
              </a:ext>
            </a:extLst>
          </p:cNvPr>
          <p:cNvGrpSpPr/>
          <p:nvPr/>
        </p:nvGrpSpPr>
        <p:grpSpPr>
          <a:xfrm>
            <a:off x="8655740" y="1093250"/>
            <a:ext cx="1226203" cy="437524"/>
            <a:chOff x="3716688" y="5454930"/>
            <a:chExt cx="2318149" cy="827144"/>
          </a:xfrm>
        </p:grpSpPr>
        <p:sp>
          <p:nvSpPr>
            <p:cNvPr id="46" name="Rectangle: Rounded Corners 45">
              <a:extLst>
                <a:ext uri="{FF2B5EF4-FFF2-40B4-BE49-F238E27FC236}">
                  <a16:creationId xmlns:a16="http://schemas.microsoft.com/office/drawing/2014/main" id="{94407651-C3B1-4AAC-9393-3576187327CD}"/>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Org_ECA6" title="Icon of three boxes in a bracket chart">
              <a:extLst>
                <a:ext uri="{FF2B5EF4-FFF2-40B4-BE49-F238E27FC236}">
                  <a16:creationId xmlns:a16="http://schemas.microsoft.com/office/drawing/2014/main" id="{E9993DC1-25FA-49F7-A0C1-840E897BA3B3}"/>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8" name="TextBox 47">
              <a:extLst>
                <a:ext uri="{FF2B5EF4-FFF2-40B4-BE49-F238E27FC236}">
                  <a16:creationId xmlns:a16="http://schemas.microsoft.com/office/drawing/2014/main" id="{E6D808FE-DFB8-436D-8317-048E428A0DA9}"/>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49" name="Rectangle 48">
            <a:extLst>
              <a:ext uri="{FF2B5EF4-FFF2-40B4-BE49-F238E27FC236}">
                <a16:creationId xmlns:a16="http://schemas.microsoft.com/office/drawing/2014/main" id="{107A3812-4B5F-4A00-875A-BA267BC8B53D}"/>
              </a:ext>
              <a:ext uri="{C183D7F6-B498-43B3-948B-1728B52AA6E4}">
                <adec:decorative xmlns:adec="http://schemas.microsoft.com/office/drawing/2017/decorative" val="1"/>
              </a:ext>
            </a:extLst>
          </p:cNvPr>
          <p:cNvSpPr/>
          <p:nvPr/>
        </p:nvSpPr>
        <p:spPr bwMode="auto">
          <a:xfrm>
            <a:off x="9279466" y="338138"/>
            <a:ext cx="2593447"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D7D29338-E646-4B97-8323-DEE541669CEF}"/>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D4EF0014-6790-4520-A7B6-04AA6360FA38}"/>
              </a:ext>
              <a:ext uri="{C183D7F6-B498-43B3-948B-1728B52AA6E4}">
                <adec:decorative xmlns:adec="http://schemas.microsoft.com/office/drawing/2017/decorative" val="1"/>
              </a:ext>
            </a:extLst>
          </p:cNvPr>
          <p:cNvSpPr/>
          <p:nvPr/>
        </p:nvSpPr>
        <p:spPr bwMode="auto">
          <a:xfrm>
            <a:off x="6563639" y="238711"/>
            <a:ext cx="132854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FA8B55E4-BC68-4ADF-884C-6401B6EDB9EF}"/>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Digital estate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Rationalization: </a:t>
            </a:r>
            <a:r>
              <a:rPr kumimoji="0" lang="en-US" sz="1400" b="0" i="0" u="none" strike="noStrike" kern="1200" cap="none" spc="0" normalizeH="0" baseline="0" noProof="0">
                <a:ln>
                  <a:noFill/>
                </a:ln>
                <a:solidFill>
                  <a:srgbClr val="FFFFFF"/>
                </a:solidFill>
                <a:effectLst/>
                <a:uLnTx/>
                <a:uFillTx/>
                <a:latin typeface="Segoe UI"/>
                <a:ea typeface="+mn-ea"/>
                <a:cs typeface="+mn-cs"/>
              </a:rPr>
              <a:t>inventory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Quantitative analysis:</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asset optimized and</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sized properly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operational process</a:t>
            </a:r>
          </a:p>
        </p:txBody>
      </p:sp>
      <p:sp>
        <p:nvSpPr>
          <p:cNvPr id="53" name="Freeform: Shape 52">
            <a:extLst>
              <a:ext uri="{FF2B5EF4-FFF2-40B4-BE49-F238E27FC236}">
                <a16:creationId xmlns:a16="http://schemas.microsoft.com/office/drawing/2014/main" id="{3013AFBC-1EFB-422D-A607-56BA48A7AB5D}"/>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Cloud Strategy Team</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Business IT: requirements</a:t>
            </a:r>
            <a:br>
              <a:rPr kumimoji="0" lang="en-US" sz="1200" b="0" i="0" u="none" strike="noStrike" kern="1200" cap="none" spc="0" normalizeH="0" baseline="0" noProof="0" dirty="0">
                <a:ln>
                  <a:noFill/>
                </a:ln>
                <a:solidFill>
                  <a:srgbClr val="FFFFFF"/>
                </a:solidFill>
                <a:effectLst/>
                <a:uLnTx/>
                <a:uFillTx/>
                <a:latin typeface="Segoe UI"/>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and needs</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IT management operations: traditional IT</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Governance: executive</a:t>
            </a:r>
            <a:br>
              <a:rPr kumimoji="0" lang="en-US" sz="1200" b="0" i="0" u="none" strike="noStrike" kern="1200" cap="none" spc="0" normalizeH="0" baseline="0" noProof="0" dirty="0">
                <a:ln>
                  <a:noFill/>
                </a:ln>
                <a:solidFill>
                  <a:srgbClr val="FFFFFF"/>
                </a:solidFill>
                <a:effectLst/>
                <a:uLnTx/>
                <a:uFillTx/>
                <a:latin typeface="Segoe UI"/>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sponsor, finance, business leadership, legal,</a:t>
            </a:r>
            <a:br>
              <a:rPr kumimoji="0" lang="en-US" sz="1200" b="0" i="0" u="none" strike="noStrike" kern="1200" cap="none" spc="0" normalizeH="0" baseline="0" noProof="0" dirty="0">
                <a:ln>
                  <a:noFill/>
                </a:ln>
                <a:solidFill>
                  <a:srgbClr val="FFFFFF"/>
                </a:solidFill>
                <a:effectLst/>
                <a:uLnTx/>
                <a:uFillTx/>
                <a:latin typeface="Segoe UI"/>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security, HR</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Cloud platform vendor: account success team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Cost management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IT-business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Governance MVP</a:t>
            </a:r>
          </a:p>
        </p:txBody>
      </p:sp>
      <p:sp>
        <p:nvSpPr>
          <p:cNvPr id="54" name="Freeform: Shape 53">
            <a:extLst>
              <a:ext uri="{FF2B5EF4-FFF2-40B4-BE49-F238E27FC236}">
                <a16:creationId xmlns:a16="http://schemas.microsoft.com/office/drawing/2014/main" id="{9BDB9B37-2A8F-4F84-B42A-2BE47B95B617}"/>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Skill readiness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Organizational readiness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and security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Building technical skills: </a:t>
            </a:r>
            <a:r>
              <a:rPr kumimoji="0" lang="en-US" sz="1400" b="0" i="0" u="none" strike="noStrike" kern="1200" cap="none" spc="0" normalizeH="0" baseline="0" noProof="0">
                <a:ln>
                  <a:noFill/>
                </a:ln>
                <a:solidFill>
                  <a:srgbClr val="FFFFFF"/>
                </a:solidFill>
                <a:effectLst/>
                <a:uLnTx/>
                <a:uFillTx/>
                <a:latin typeface="Segoe UI"/>
                <a:ea typeface="+mn-ea"/>
                <a:cs typeface="+mn-cs"/>
              </a:rPr>
              <a:t>business/technical,</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certifications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Change management guidance</a:t>
            </a:r>
          </a:p>
        </p:txBody>
      </p:sp>
      <p:sp>
        <p:nvSpPr>
          <p:cNvPr id="55" name="Freeform: Shape 54">
            <a:extLst>
              <a:ext uri="{FF2B5EF4-FFF2-40B4-BE49-F238E27FC236}">
                <a16:creationId xmlns:a16="http://schemas.microsoft.com/office/drawing/2014/main" id="{3FAE378F-D5FD-4083-ADA9-6C904BF14055}"/>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Cloud adoption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5R strategy: </a:t>
            </a:r>
            <a:r>
              <a:rPr kumimoji="0" lang="en-US" sz="1400" b="0" i="0" u="none" strike="noStrike" kern="1200" cap="none" spc="0" normalizeH="0" baseline="0" noProof="0">
                <a:ln>
                  <a:noFill/>
                </a:ln>
                <a:solidFill>
                  <a:srgbClr val="FFFFFF"/>
                </a:solidFill>
                <a:effectLst/>
                <a:uLnTx/>
                <a:uFillTx/>
                <a:latin typeface="Segoe UI"/>
                <a:ea typeface="+mn-ea"/>
                <a:cs typeface="+mn-cs"/>
              </a:rPr>
              <a:t>rehost, refactor, rearchitect, rebuild, replace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Infrastructure migration: </a:t>
            </a:r>
            <a:r>
              <a:rPr kumimoji="0" lang="en-US" sz="1400" b="0" i="0" u="none" strike="noStrike" kern="1200" cap="none" spc="0" normalizeH="0" baseline="0" noProof="0">
                <a:ln>
                  <a:noFill/>
                </a:ln>
                <a:solidFill>
                  <a:srgbClr val="FFFFFF"/>
                </a:solidFill>
                <a:effectLst/>
                <a:uLnTx/>
                <a:uFillTx/>
                <a:latin typeface="Segoe UI"/>
                <a:ea typeface="+mn-ea"/>
                <a:cs typeface="+mn-cs"/>
              </a:rPr>
              <a:t>VM, server,</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database focus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Application innovation: </a:t>
            </a:r>
            <a:r>
              <a:rPr kumimoji="0" lang="en-US" sz="1400" b="0" i="0" u="none" strike="noStrike" kern="1200" cap="none" spc="0" normalizeH="0" baseline="0" noProof="0">
                <a:ln>
                  <a:noFill/>
                </a:ln>
                <a:solidFill>
                  <a:srgbClr val="FFFFFF"/>
                </a:solidFill>
                <a:effectLst/>
                <a:uLnTx/>
                <a:uFillTx/>
                <a:latin typeface="Segoe UI"/>
                <a:ea typeface="+mn-ea"/>
                <a:cs typeface="+mn-cs"/>
              </a:rPr>
              <a:t>born in the cloud applications, APIs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Data-driven innovation: </a:t>
            </a:r>
            <a:r>
              <a:rPr kumimoji="0" lang="en-US" sz="1400" b="0" i="0" u="none" strike="noStrike" kern="1200" cap="none" spc="0" normalizeH="0" baseline="0" noProof="0">
                <a:ln>
                  <a:noFill/>
                </a:ln>
                <a:solidFill>
                  <a:srgbClr val="FFFFFF"/>
                </a:solidFill>
                <a:effectLst/>
                <a:uLnTx/>
                <a:uFillTx/>
                <a:latin typeface="Segoe UI"/>
                <a:ea typeface="+mn-ea"/>
                <a:cs typeface="+mn-cs"/>
              </a:rPr>
              <a:t>Focus on data consolidation and analysis</a:t>
            </a:r>
          </a:p>
        </p:txBody>
      </p:sp>
    </p:spTree>
    <p:extLst>
      <p:ext uri="{BB962C8B-B14F-4D97-AF65-F5344CB8AC3E}">
        <p14:creationId xmlns:p14="http://schemas.microsoft.com/office/powerpoint/2010/main" val="374505155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D0616-73E6-46EE-AF5B-FBCE3FF862E4}"/>
              </a:ext>
            </a:extLst>
          </p:cNvPr>
          <p:cNvSpPr>
            <a:spLocks noGrp="1"/>
          </p:cNvSpPr>
          <p:nvPr>
            <p:ph type="title"/>
          </p:nvPr>
        </p:nvSpPr>
        <p:spPr/>
        <p:txBody>
          <a:bodyPr/>
          <a:lstStyle/>
          <a:p>
            <a:r>
              <a:rPr lang="en-US"/>
              <a:t>Plan | </a:t>
            </a:r>
            <a:r>
              <a:rPr lang="en-US">
                <a:solidFill>
                  <a:schemeClr val="tx2"/>
                </a:solidFill>
              </a:rPr>
              <a:t>Cloud Adoption Plan </a:t>
            </a:r>
          </a:p>
        </p:txBody>
      </p:sp>
      <p:sp>
        <p:nvSpPr>
          <p:cNvPr id="7" name="Text Placeholder 6">
            <a:extLst>
              <a:ext uri="{FF2B5EF4-FFF2-40B4-BE49-F238E27FC236}">
                <a16:creationId xmlns:a16="http://schemas.microsoft.com/office/drawing/2014/main" id="{4E36230A-0206-4A79-92BC-01D466697D9D}"/>
              </a:ext>
            </a:extLst>
          </p:cNvPr>
          <p:cNvSpPr>
            <a:spLocks noGrp="1"/>
          </p:cNvSpPr>
          <p:nvPr>
            <p:ph type="body" sz="quarter" idx="10"/>
          </p:nvPr>
        </p:nvSpPr>
        <p:spPr>
          <a:xfrm>
            <a:off x="455996" y="2065709"/>
            <a:ext cx="11469304" cy="4088683"/>
          </a:xfrm>
        </p:spPr>
        <p:txBody>
          <a:bodyPr/>
          <a:lstStyle/>
          <a:p>
            <a:pPr>
              <a:lnSpc>
                <a:spcPct val="100000"/>
              </a:lnSpc>
              <a:spcAft>
                <a:spcPts val="1200"/>
              </a:spcAft>
              <a:buClr>
                <a:schemeClr val="tx1"/>
              </a:buClr>
            </a:pPr>
            <a:r>
              <a:rPr lang="en-US">
                <a:solidFill>
                  <a:schemeClr val="tx2"/>
                </a:solidFill>
              </a:rPr>
              <a:t>Prerequisites:</a:t>
            </a:r>
            <a:r>
              <a:rPr lang="en-US"/>
              <a:t> Confirm that all prerequisite steps have been completed before you create your plan.</a:t>
            </a:r>
          </a:p>
          <a:p>
            <a:pPr>
              <a:lnSpc>
                <a:spcPct val="100000"/>
              </a:lnSpc>
              <a:spcAft>
                <a:spcPts val="1200"/>
              </a:spcAft>
              <a:buClr>
                <a:schemeClr val="tx1"/>
              </a:buClr>
            </a:pPr>
            <a:r>
              <a:rPr lang="en-US">
                <a:solidFill>
                  <a:schemeClr val="tx2"/>
                </a:solidFill>
              </a:rPr>
              <a:t>Define and prioritize workloads: </a:t>
            </a:r>
            <a:r>
              <a:rPr lang="en-US"/>
              <a:t>Prioritize your first 10 workloads to establish an initial </a:t>
            </a:r>
            <a:br>
              <a:rPr lang="en-US"/>
            </a:br>
            <a:r>
              <a:rPr lang="en-US"/>
              <a:t>adoption backlog.</a:t>
            </a:r>
          </a:p>
          <a:p>
            <a:pPr>
              <a:lnSpc>
                <a:spcPct val="100000"/>
              </a:lnSpc>
              <a:spcAft>
                <a:spcPts val="1200"/>
              </a:spcAft>
              <a:buClr>
                <a:schemeClr val="tx1"/>
              </a:buClr>
            </a:pPr>
            <a:r>
              <a:rPr lang="en-US">
                <a:solidFill>
                  <a:schemeClr val="tx2"/>
                </a:solidFill>
              </a:rPr>
              <a:t>Align assets: </a:t>
            </a:r>
            <a:r>
              <a:rPr lang="en-US"/>
              <a:t>Identify which assets (proposed or existing) are required to support the </a:t>
            </a:r>
            <a:br>
              <a:rPr lang="en-US"/>
            </a:br>
            <a:r>
              <a:rPr lang="en-US"/>
              <a:t>prioritized workloads.</a:t>
            </a:r>
          </a:p>
          <a:p>
            <a:pPr>
              <a:lnSpc>
                <a:spcPct val="100000"/>
              </a:lnSpc>
              <a:spcAft>
                <a:spcPts val="1200"/>
              </a:spcAft>
              <a:buClr>
                <a:schemeClr val="tx1"/>
              </a:buClr>
            </a:pPr>
            <a:r>
              <a:rPr lang="en-US">
                <a:solidFill>
                  <a:schemeClr val="tx2"/>
                </a:solidFill>
              </a:rPr>
              <a:t>Review rationalization</a:t>
            </a:r>
            <a:r>
              <a:rPr lang="en-US"/>
              <a:t>: Review rationalization decisions to refine adoption-path decisions: </a:t>
            </a:r>
            <a:br>
              <a:rPr lang="en-US"/>
            </a:br>
            <a:r>
              <a:rPr lang="en-US"/>
              <a:t>Migrate or Innovate.</a:t>
            </a:r>
          </a:p>
          <a:p>
            <a:pPr>
              <a:lnSpc>
                <a:spcPct val="100000"/>
              </a:lnSpc>
              <a:spcAft>
                <a:spcPts val="1200"/>
              </a:spcAft>
              <a:buClr>
                <a:schemeClr val="tx1"/>
              </a:buClr>
            </a:pPr>
            <a:r>
              <a:rPr lang="en-US">
                <a:solidFill>
                  <a:schemeClr val="tx2"/>
                </a:solidFill>
              </a:rPr>
              <a:t>Define iterations and releases: </a:t>
            </a:r>
            <a:r>
              <a:rPr lang="en-US"/>
              <a:t>Iterations are the time blocks allocated to do work. Releases are the definition of the work to be done before triggering a change to production processes.</a:t>
            </a:r>
          </a:p>
          <a:p>
            <a:pPr>
              <a:lnSpc>
                <a:spcPct val="100000"/>
              </a:lnSpc>
              <a:spcAft>
                <a:spcPts val="1200"/>
              </a:spcAft>
              <a:buClr>
                <a:schemeClr val="tx1"/>
              </a:buClr>
            </a:pPr>
            <a:r>
              <a:rPr lang="en-US">
                <a:solidFill>
                  <a:schemeClr val="tx2"/>
                </a:solidFill>
              </a:rPr>
              <a:t>Estimate timelines:</a:t>
            </a:r>
            <a:r>
              <a:rPr lang="en-US"/>
              <a:t> Establish rough timelines for release planning purposes, </a:t>
            </a:r>
            <a:br>
              <a:rPr lang="en-US"/>
            </a:br>
            <a:r>
              <a:rPr lang="en-US"/>
              <a:t>based on initial estimates.</a:t>
            </a:r>
          </a:p>
        </p:txBody>
      </p:sp>
      <p:sp>
        <p:nvSpPr>
          <p:cNvPr id="8" name="Text Placeholder 16">
            <a:extLst>
              <a:ext uri="{FF2B5EF4-FFF2-40B4-BE49-F238E27FC236}">
                <a16:creationId xmlns:a16="http://schemas.microsoft.com/office/drawing/2014/main" id="{497139FB-543A-4586-87D1-8FB6310BB4CB}"/>
              </a:ext>
            </a:extLst>
          </p:cNvPr>
          <p:cNvSpPr txBox="1">
            <a:spLocks/>
          </p:cNvSpPr>
          <p:nvPr/>
        </p:nvSpPr>
        <p:spPr>
          <a:xfrm>
            <a:off x="455995" y="1452997"/>
            <a:ext cx="9384447" cy="307777"/>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0000"/>
                </a:solidFill>
                <a:effectLst/>
                <a:uLnTx/>
                <a:uFillTx/>
                <a:latin typeface="Segoe UI "/>
                <a:ea typeface="+mn-ea"/>
                <a:cs typeface="+mn-cs"/>
              </a:rPr>
              <a:t>Translate strategy and effort into an actionable cloud adoption plan.</a:t>
            </a:r>
          </a:p>
        </p:txBody>
      </p:sp>
    </p:spTree>
    <p:extLst>
      <p:ext uri="{BB962C8B-B14F-4D97-AF65-F5344CB8AC3E}">
        <p14:creationId xmlns:p14="http://schemas.microsoft.com/office/powerpoint/2010/main" val="17548858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EF85F37-9D32-4C47-A0E3-9B5066797920}"/>
              </a:ext>
            </a:extLst>
          </p:cNvPr>
          <p:cNvSpPr>
            <a:spLocks noGrp="1"/>
          </p:cNvSpPr>
          <p:nvPr>
            <p:ph type="title"/>
          </p:nvPr>
        </p:nvSpPr>
        <p:spPr>
          <a:xfrm>
            <a:off x="456076" y="620468"/>
            <a:ext cx="11306308" cy="403131"/>
          </a:xfrm>
        </p:spPr>
        <p:txBody>
          <a:bodyPr/>
          <a:lstStyle/>
          <a:p>
            <a:r>
              <a:rPr lang="en-US">
                <a:solidFill>
                  <a:schemeClr val="tx2"/>
                </a:solidFill>
              </a:rPr>
              <a:t>Azure DevOps </a:t>
            </a:r>
            <a:r>
              <a:rPr lang="en-US">
                <a:solidFill>
                  <a:schemeClr val="tx1"/>
                </a:solidFill>
              </a:rPr>
              <a:t>cloud adoption plan generator </a:t>
            </a:r>
          </a:p>
        </p:txBody>
      </p:sp>
      <p:sp>
        <p:nvSpPr>
          <p:cNvPr id="7" name="TextBox 6">
            <a:extLst>
              <a:ext uri="{FF2B5EF4-FFF2-40B4-BE49-F238E27FC236}">
                <a16:creationId xmlns:a16="http://schemas.microsoft.com/office/drawing/2014/main" id="{BBFA2860-7BA1-4BD6-B647-66F53FEB643C}"/>
              </a:ext>
            </a:extLst>
          </p:cNvPr>
          <p:cNvSpPr txBox="1"/>
          <p:nvPr/>
        </p:nvSpPr>
        <p:spPr>
          <a:xfrm>
            <a:off x="367610" y="1395104"/>
            <a:ext cx="11456781" cy="392295"/>
          </a:xfrm>
          <a:prstGeom prst="rect">
            <a:avLst/>
          </a:prstGeom>
          <a:noFill/>
        </p:spPr>
        <p:txBody>
          <a:bodyPr wrap="square"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0000"/>
                </a:solidFill>
                <a:effectLst/>
                <a:uLnTx/>
                <a:uFillTx/>
                <a:latin typeface="Segoe UI "/>
                <a:ea typeface="+mn-ea"/>
                <a:cs typeface="+mn-cs"/>
              </a:rPr>
              <a:t>Leverage Azure DevOps to log and track your cloud adoption plan: </a:t>
            </a:r>
            <a:r>
              <a:rPr kumimoji="0" lang="en-US" sz="1961" b="0" i="0" u="none" strike="noStrike" kern="1200" cap="none" spc="0" normalizeH="0" baseline="0" noProof="0">
                <a:ln>
                  <a:noFill/>
                </a:ln>
                <a:solidFill>
                  <a:srgbClr val="0078D3"/>
                </a:solidFill>
                <a:effectLst/>
                <a:uLnTx/>
                <a:uFillTx/>
                <a:latin typeface="Segoe UI "/>
                <a:ea typeface="+mn-ea"/>
                <a:cs typeface="+mn-cs"/>
                <a:hlinkClick r:id="rId2"/>
              </a:rPr>
              <a:t>aka.ms/adopt/plan </a:t>
            </a:r>
            <a:endParaRPr kumimoji="0" lang="en-US" sz="1765" b="0" i="0" u="none" strike="noStrike" kern="1200" cap="none" spc="0" normalizeH="0" baseline="0" noProof="0">
              <a:ln>
                <a:noFill/>
              </a:ln>
              <a:solidFill>
                <a:srgbClr val="0078D3"/>
              </a:solidFill>
              <a:effectLst/>
              <a:uLnTx/>
              <a:uFillTx/>
              <a:latin typeface="Segoe UI"/>
              <a:ea typeface="+mn-ea"/>
              <a:cs typeface="+mn-cs"/>
            </a:endParaRPr>
          </a:p>
        </p:txBody>
      </p:sp>
      <p:pic>
        <p:nvPicPr>
          <p:cNvPr id="4" name="Picture 3" descr="Screenshot: DevOps ">
            <a:extLst>
              <a:ext uri="{FF2B5EF4-FFF2-40B4-BE49-F238E27FC236}">
                <a16:creationId xmlns:a16="http://schemas.microsoft.com/office/drawing/2014/main" id="{A386334A-69F1-4B08-AF9B-EB6BEE9D0F1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6077" y="2158904"/>
            <a:ext cx="3488042" cy="4441720"/>
          </a:xfrm>
          <a:prstGeom prst="rect">
            <a:avLst/>
          </a:prstGeom>
          <a:ln w="12700">
            <a:solidFill>
              <a:schemeClr val="accent1">
                <a:lumMod val="90000"/>
              </a:schemeClr>
            </a:solidFill>
          </a:ln>
        </p:spPr>
      </p:pic>
      <p:pic>
        <p:nvPicPr>
          <p:cNvPr id="5" name="Picture 4" descr="Screenshot: DevOps&#10;">
            <a:extLst>
              <a:ext uri="{FF2B5EF4-FFF2-40B4-BE49-F238E27FC236}">
                <a16:creationId xmlns:a16="http://schemas.microsoft.com/office/drawing/2014/main" id="{1C8A924F-7AB2-4EDA-BD53-B6C72AF3513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231505" y="3623654"/>
            <a:ext cx="6003496" cy="2976969"/>
          </a:xfrm>
          <a:prstGeom prst="rect">
            <a:avLst/>
          </a:prstGeom>
          <a:ln w="12700">
            <a:solidFill>
              <a:schemeClr val="accent1">
                <a:lumMod val="90000"/>
              </a:schemeClr>
            </a:solidFill>
          </a:ln>
        </p:spPr>
      </p:pic>
    </p:spTree>
    <p:extLst>
      <p:ext uri="{BB962C8B-B14F-4D97-AF65-F5344CB8AC3E}">
        <p14:creationId xmlns:p14="http://schemas.microsoft.com/office/powerpoint/2010/main" val="2914271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3E114-3FB9-4A96-A19E-F745C5297E67}"/>
              </a:ext>
            </a:extLst>
          </p:cNvPr>
          <p:cNvSpPr>
            <a:spLocks noGrp="1"/>
          </p:cNvSpPr>
          <p:nvPr>
            <p:ph type="title"/>
          </p:nvPr>
        </p:nvSpPr>
        <p:spPr>
          <a:xfrm>
            <a:off x="782175" y="972305"/>
            <a:ext cx="11306469" cy="403137"/>
          </a:xfrm>
        </p:spPr>
        <p:txBody>
          <a:bodyPr/>
          <a:lstStyle/>
          <a:p>
            <a:r>
              <a:rPr lang="en-US" sz="3600">
                <a:solidFill>
                  <a:schemeClr val="tx1"/>
                </a:solidFill>
                <a:latin typeface="Segoe UI Semibold" panose="020B0702040204020203" pitchFamily="34" charset="0"/>
                <a:cs typeface="Segoe UI Semibold" panose="020B0702040204020203" pitchFamily="34" charset="0"/>
              </a:rPr>
              <a:t>Next steps</a:t>
            </a:r>
            <a:endParaRPr lang="en-US" sz="3600">
              <a:solidFill>
                <a:schemeClr val="tx1"/>
              </a:solidFill>
            </a:endParaRPr>
          </a:p>
        </p:txBody>
      </p:sp>
      <p:grpSp>
        <p:nvGrpSpPr>
          <p:cNvPr id="10" name="Group 9">
            <a:extLst>
              <a:ext uri="{FF2B5EF4-FFF2-40B4-BE49-F238E27FC236}">
                <a16:creationId xmlns:a16="http://schemas.microsoft.com/office/drawing/2014/main" id="{1A82BEF0-C6B3-47AC-B147-EAF791E0CADD}"/>
              </a:ext>
              <a:ext uri="{C183D7F6-B498-43B3-948B-1728B52AA6E4}">
                <adec:decorative xmlns:adec="http://schemas.microsoft.com/office/drawing/2017/decorative" val="1"/>
              </a:ext>
            </a:extLst>
          </p:cNvPr>
          <p:cNvGrpSpPr/>
          <p:nvPr/>
        </p:nvGrpSpPr>
        <p:grpSpPr>
          <a:xfrm>
            <a:off x="5774635" y="1649008"/>
            <a:ext cx="1132240" cy="1132240"/>
            <a:chOff x="1900178" y="1460265"/>
            <a:chExt cx="1132240" cy="1132240"/>
          </a:xfrm>
        </p:grpSpPr>
        <p:sp>
          <p:nvSpPr>
            <p:cNvPr id="28" name="Oval 27">
              <a:extLst>
                <a:ext uri="{FF2B5EF4-FFF2-40B4-BE49-F238E27FC236}">
                  <a16:creationId xmlns:a16="http://schemas.microsoft.com/office/drawing/2014/main" id="{5165B6B0-9320-416E-9951-3557D39E278F}"/>
                </a:ext>
                <a:ext uri="{C183D7F6-B498-43B3-948B-1728B52AA6E4}">
                  <adec:decorative xmlns:adec="http://schemas.microsoft.com/office/drawing/2017/decorative" val="1"/>
                </a:ext>
              </a:extLst>
            </p:cNvPr>
            <p:cNvSpPr/>
            <p:nvPr/>
          </p:nvSpPr>
          <p:spPr bwMode="auto">
            <a:xfrm>
              <a:off x="1900178" y="1460265"/>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00EE9CA9-CDC2-4359-BE68-E10E545E27C0}"/>
                </a:ext>
              </a:extLst>
            </p:cNvPr>
            <p:cNvGrpSpPr/>
            <p:nvPr/>
          </p:nvGrpSpPr>
          <p:grpSpPr>
            <a:xfrm>
              <a:off x="2277151" y="1775787"/>
              <a:ext cx="367839" cy="535300"/>
              <a:chOff x="5722938" y="1938338"/>
              <a:chExt cx="407987" cy="593725"/>
            </a:xfrm>
          </p:grpSpPr>
          <p:sp>
            <p:nvSpPr>
              <p:cNvPr id="17" name="AutoShape 10">
                <a:extLst>
                  <a:ext uri="{FF2B5EF4-FFF2-40B4-BE49-F238E27FC236}">
                    <a16:creationId xmlns:a16="http://schemas.microsoft.com/office/drawing/2014/main" id="{76B14938-4ABC-4F11-A6DC-E28E19C5AB09}"/>
                  </a:ext>
                  <a:ext uri="{C183D7F6-B498-43B3-948B-1728B52AA6E4}">
                    <adec:decorative xmlns:adec="http://schemas.microsoft.com/office/drawing/2017/decorative" val="1"/>
                  </a:ext>
                </a:extLst>
              </p:cNvPr>
              <p:cNvSpPr>
                <a:spLocks noChangeAspect="1" noChangeArrowheads="1" noTextEdit="1"/>
              </p:cNvSpPr>
              <p:nvPr/>
            </p:nvSpPr>
            <p:spPr bwMode="auto">
              <a:xfrm>
                <a:off x="5722938" y="1938338"/>
                <a:ext cx="40798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2">
                <a:extLst>
                  <a:ext uri="{FF2B5EF4-FFF2-40B4-BE49-F238E27FC236}">
                    <a16:creationId xmlns:a16="http://schemas.microsoft.com/office/drawing/2014/main" id="{6AB65E22-DA5B-4ED2-ABCF-21C56CFCE3C4}"/>
                  </a:ext>
                  <a:ext uri="{C183D7F6-B498-43B3-948B-1728B52AA6E4}">
                    <adec:decorative xmlns:adec="http://schemas.microsoft.com/office/drawing/2017/decorative" val="1"/>
                  </a:ext>
                </a:extLst>
              </p:cNvPr>
              <p:cNvSpPr>
                <a:spLocks noChangeArrowheads="1"/>
              </p:cNvSpPr>
              <p:nvPr/>
            </p:nvSpPr>
            <p:spPr bwMode="auto">
              <a:xfrm>
                <a:off x="5722938" y="1938338"/>
                <a:ext cx="407987" cy="5937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13">
                <a:extLst>
                  <a:ext uri="{FF2B5EF4-FFF2-40B4-BE49-F238E27FC236}">
                    <a16:creationId xmlns:a16="http://schemas.microsoft.com/office/drawing/2014/main" id="{C2441A40-096D-4694-B0F2-FB2AF3B116C8}"/>
                  </a:ext>
                  <a:ext uri="{C183D7F6-B498-43B3-948B-1728B52AA6E4}">
                    <adec:decorative xmlns:adec="http://schemas.microsoft.com/office/drawing/2017/decorative" val="1"/>
                  </a:ext>
                </a:extLst>
              </p:cNvPr>
              <p:cNvSpPr>
                <a:spLocks noChangeArrowheads="1"/>
              </p:cNvSpPr>
              <p:nvPr/>
            </p:nvSpPr>
            <p:spPr bwMode="auto">
              <a:xfrm>
                <a:off x="5981700" y="2012951"/>
                <a:ext cx="936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Rectangle 14">
                <a:extLst>
                  <a:ext uri="{FF2B5EF4-FFF2-40B4-BE49-F238E27FC236}">
                    <a16:creationId xmlns:a16="http://schemas.microsoft.com/office/drawing/2014/main" id="{FC11CA1D-720F-480E-AF92-06DF07965431}"/>
                  </a:ext>
                  <a:ext uri="{C183D7F6-B498-43B3-948B-1728B52AA6E4}">
                    <adec:decorative xmlns:adec="http://schemas.microsoft.com/office/drawing/2017/decorative" val="1"/>
                  </a:ext>
                </a:extLst>
              </p:cNvPr>
              <p:cNvSpPr>
                <a:spLocks noChangeArrowheads="1"/>
              </p:cNvSpPr>
              <p:nvPr/>
            </p:nvSpPr>
            <p:spPr bwMode="auto">
              <a:xfrm>
                <a:off x="5981700" y="2105026"/>
                <a:ext cx="936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Rectangle 15">
                <a:extLst>
                  <a:ext uri="{FF2B5EF4-FFF2-40B4-BE49-F238E27FC236}">
                    <a16:creationId xmlns:a16="http://schemas.microsoft.com/office/drawing/2014/main" id="{CFCEB932-8303-43B2-A994-BE83BE5E5C09}"/>
                  </a:ext>
                  <a:ext uri="{C183D7F6-B498-43B3-948B-1728B52AA6E4}">
                    <adec:decorative xmlns:adec="http://schemas.microsoft.com/office/drawing/2017/decorative" val="1"/>
                  </a:ext>
                </a:extLst>
              </p:cNvPr>
              <p:cNvSpPr>
                <a:spLocks noChangeArrowheads="1"/>
              </p:cNvSpPr>
              <p:nvPr/>
            </p:nvSpPr>
            <p:spPr bwMode="auto">
              <a:xfrm>
                <a:off x="5778500" y="2198688"/>
                <a:ext cx="296862" cy="555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16">
                <a:extLst>
                  <a:ext uri="{FF2B5EF4-FFF2-40B4-BE49-F238E27FC236}">
                    <a16:creationId xmlns:a16="http://schemas.microsoft.com/office/drawing/2014/main" id="{C4D24B7E-7365-4DFC-8612-CBF9E0ABD221}"/>
                  </a:ext>
                  <a:ext uri="{C183D7F6-B498-43B3-948B-1728B52AA6E4}">
                    <adec:decorative xmlns:adec="http://schemas.microsoft.com/office/drawing/2017/decorative" val="1"/>
                  </a:ext>
                </a:extLst>
              </p:cNvPr>
              <p:cNvSpPr>
                <a:spLocks noChangeArrowheads="1"/>
              </p:cNvSpPr>
              <p:nvPr/>
            </p:nvSpPr>
            <p:spPr bwMode="auto">
              <a:xfrm>
                <a:off x="5778500" y="2290763"/>
                <a:ext cx="2968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Rectangle 17">
                <a:extLst>
                  <a:ext uri="{FF2B5EF4-FFF2-40B4-BE49-F238E27FC236}">
                    <a16:creationId xmlns:a16="http://schemas.microsoft.com/office/drawing/2014/main" id="{FDD42CE8-FDAF-46EF-B7B9-E9D697FD1161}"/>
                  </a:ext>
                  <a:ext uri="{C183D7F6-B498-43B3-948B-1728B52AA6E4}">
                    <adec:decorative xmlns:adec="http://schemas.microsoft.com/office/drawing/2017/decorative" val="1"/>
                  </a:ext>
                </a:extLst>
              </p:cNvPr>
              <p:cNvSpPr>
                <a:spLocks noChangeArrowheads="1"/>
              </p:cNvSpPr>
              <p:nvPr/>
            </p:nvSpPr>
            <p:spPr bwMode="auto">
              <a:xfrm>
                <a:off x="5778500" y="2384426"/>
                <a:ext cx="2968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18">
                <a:extLst>
                  <a:ext uri="{FF2B5EF4-FFF2-40B4-BE49-F238E27FC236}">
                    <a16:creationId xmlns:a16="http://schemas.microsoft.com/office/drawing/2014/main" id="{A392D0F8-6FF2-4E53-82FB-4F913EB46D67}"/>
                  </a:ext>
                  <a:ext uri="{C183D7F6-B498-43B3-948B-1728B52AA6E4}">
                    <adec:decorative xmlns:adec="http://schemas.microsoft.com/office/drawing/2017/decorative" val="1"/>
                  </a:ext>
                </a:extLst>
              </p:cNvPr>
              <p:cNvSpPr>
                <a:spLocks/>
              </p:cNvSpPr>
              <p:nvPr/>
            </p:nvSpPr>
            <p:spPr bwMode="auto">
              <a:xfrm>
                <a:off x="5819775" y="2024063"/>
                <a:ext cx="125412" cy="125413"/>
              </a:xfrm>
              <a:custGeom>
                <a:avLst/>
                <a:gdLst>
                  <a:gd name="T0" fmla="*/ 0 w 79"/>
                  <a:gd name="T1" fmla="*/ 67 h 79"/>
                  <a:gd name="T2" fmla="*/ 12 w 79"/>
                  <a:gd name="T3" fmla="*/ 79 h 79"/>
                  <a:gd name="T4" fmla="*/ 79 w 79"/>
                  <a:gd name="T5" fmla="*/ 12 h 79"/>
                  <a:gd name="T6" fmla="*/ 67 w 79"/>
                  <a:gd name="T7" fmla="*/ 0 h 79"/>
                  <a:gd name="T8" fmla="*/ 0 w 79"/>
                  <a:gd name="T9" fmla="*/ 67 h 79"/>
                </a:gdLst>
                <a:ahLst/>
                <a:cxnLst>
                  <a:cxn ang="0">
                    <a:pos x="T0" y="T1"/>
                  </a:cxn>
                  <a:cxn ang="0">
                    <a:pos x="T2" y="T3"/>
                  </a:cxn>
                  <a:cxn ang="0">
                    <a:pos x="T4" y="T5"/>
                  </a:cxn>
                  <a:cxn ang="0">
                    <a:pos x="T6" y="T7"/>
                  </a:cxn>
                  <a:cxn ang="0">
                    <a:pos x="T8" y="T9"/>
                  </a:cxn>
                </a:cxnLst>
                <a:rect l="0" t="0" r="r" b="b"/>
                <a:pathLst>
                  <a:path w="79" h="79">
                    <a:moveTo>
                      <a:pt x="0" y="67"/>
                    </a:moveTo>
                    <a:lnTo>
                      <a:pt x="12" y="79"/>
                    </a:lnTo>
                    <a:lnTo>
                      <a:pt x="79" y="12"/>
                    </a:lnTo>
                    <a:lnTo>
                      <a:pt x="67" y="0"/>
                    </a:lnTo>
                    <a:lnTo>
                      <a:pt x="0" y="6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19">
                <a:extLst>
                  <a:ext uri="{FF2B5EF4-FFF2-40B4-BE49-F238E27FC236}">
                    <a16:creationId xmlns:a16="http://schemas.microsoft.com/office/drawing/2014/main" id="{8D833FEE-53EA-432B-9CA6-DB40F642A752}"/>
                  </a:ext>
                  <a:ext uri="{C183D7F6-B498-43B3-948B-1728B52AA6E4}">
                    <adec:decorative xmlns:adec="http://schemas.microsoft.com/office/drawing/2017/decorative" val="1"/>
                  </a:ext>
                </a:extLst>
              </p:cNvPr>
              <p:cNvSpPr>
                <a:spLocks/>
              </p:cNvSpPr>
              <p:nvPr/>
            </p:nvSpPr>
            <p:spPr bwMode="auto">
              <a:xfrm>
                <a:off x="5778500" y="2070101"/>
                <a:ext cx="79375" cy="79375"/>
              </a:xfrm>
              <a:custGeom>
                <a:avLst/>
                <a:gdLst>
                  <a:gd name="T0" fmla="*/ 38 w 50"/>
                  <a:gd name="T1" fmla="*/ 50 h 50"/>
                  <a:gd name="T2" fmla="*/ 50 w 50"/>
                  <a:gd name="T3" fmla="*/ 38 h 50"/>
                  <a:gd name="T4" fmla="*/ 12 w 50"/>
                  <a:gd name="T5" fmla="*/ 0 h 50"/>
                  <a:gd name="T6" fmla="*/ 0 w 50"/>
                  <a:gd name="T7" fmla="*/ 12 h 50"/>
                  <a:gd name="T8" fmla="*/ 38 w 50"/>
                  <a:gd name="T9" fmla="*/ 50 h 50"/>
                </a:gdLst>
                <a:ahLst/>
                <a:cxnLst>
                  <a:cxn ang="0">
                    <a:pos x="T0" y="T1"/>
                  </a:cxn>
                  <a:cxn ang="0">
                    <a:pos x="T2" y="T3"/>
                  </a:cxn>
                  <a:cxn ang="0">
                    <a:pos x="T4" y="T5"/>
                  </a:cxn>
                  <a:cxn ang="0">
                    <a:pos x="T6" y="T7"/>
                  </a:cxn>
                  <a:cxn ang="0">
                    <a:pos x="T8" y="T9"/>
                  </a:cxn>
                </a:cxnLst>
                <a:rect l="0" t="0" r="r" b="b"/>
                <a:pathLst>
                  <a:path w="50" h="50">
                    <a:moveTo>
                      <a:pt x="38" y="50"/>
                    </a:moveTo>
                    <a:lnTo>
                      <a:pt x="50" y="38"/>
                    </a:lnTo>
                    <a:lnTo>
                      <a:pt x="12" y="0"/>
                    </a:lnTo>
                    <a:lnTo>
                      <a:pt x="0" y="12"/>
                    </a:lnTo>
                    <a:lnTo>
                      <a:pt x="38" y="5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7" name="TextBox 46">
            <a:extLst>
              <a:ext uri="{FF2B5EF4-FFF2-40B4-BE49-F238E27FC236}">
                <a16:creationId xmlns:a16="http://schemas.microsoft.com/office/drawing/2014/main" id="{BFADEE7A-2111-4FC2-AE3C-367328528F68}"/>
              </a:ext>
            </a:extLst>
          </p:cNvPr>
          <p:cNvSpPr txBox="1"/>
          <p:nvPr/>
        </p:nvSpPr>
        <p:spPr>
          <a:xfrm>
            <a:off x="744216" y="3017901"/>
            <a:ext cx="2898982"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panose="020B0702040204020203" pitchFamily="34" charset="0"/>
                <a:ea typeface="+mn-ea"/>
                <a:cs typeface="Segoe UI Semibold" panose="020B0702040204020203" pitchFamily="34" charset="0"/>
              </a:rPr>
              <a:t>Finalize the</a:t>
            </a:r>
            <a:br>
              <a:rPr kumimoji="0" lang="en-US" sz="1800" b="0" i="0" u="none" strike="noStrike" kern="1200" cap="none" spc="0" normalizeH="0" baseline="0" noProof="0">
                <a:ln>
                  <a:noFill/>
                </a:ln>
                <a:solidFill>
                  <a:srgbClr val="0078D3"/>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78D3"/>
                </a:solidFill>
                <a:effectLst/>
                <a:uLnTx/>
                <a:uFillTx/>
                <a:latin typeface="Segoe UI Semibold" panose="020B0702040204020203" pitchFamily="34" charset="0"/>
                <a:ea typeface="+mn-ea"/>
                <a:cs typeface="Segoe UI Semibold" panose="020B0702040204020203" pitchFamily="34" charset="0"/>
                <a:hlinkClick r:id="rId3"/>
              </a:rPr>
              <a:t>Strategy and Plan template</a:t>
            </a:r>
            <a:endParaRPr kumimoji="0" lang="en-US" sz="1800" b="0" i="0" u="none" strike="noStrike" kern="1200" cap="none" spc="0" normalizeH="0" baseline="0" noProof="0">
              <a:ln>
                <a:noFill/>
              </a:ln>
              <a:solidFill>
                <a:srgbClr val="0078D3"/>
              </a:solidFill>
              <a:effectLst/>
              <a:uLnTx/>
              <a:uFillTx/>
              <a:latin typeface="Segoe UI"/>
              <a:ea typeface="+mn-ea"/>
              <a:cs typeface="+mn-cs"/>
            </a:endParaRPr>
          </a:p>
        </p:txBody>
      </p:sp>
      <p:sp>
        <p:nvSpPr>
          <p:cNvPr id="3" name="Content Placeholder 2">
            <a:extLst>
              <a:ext uri="{FF2B5EF4-FFF2-40B4-BE49-F238E27FC236}">
                <a16:creationId xmlns:a16="http://schemas.microsoft.com/office/drawing/2014/main" id="{CA612C69-FD06-4DE9-AF54-0833C6BF35E9}"/>
              </a:ext>
              <a:ext uri="{C183D7F6-B498-43B3-948B-1728B52AA6E4}">
                <adec:decorative xmlns:adec="http://schemas.microsoft.com/office/drawing/2017/decorative" val="0"/>
              </a:ext>
            </a:extLst>
          </p:cNvPr>
          <p:cNvSpPr>
            <a:spLocks noGrp="1"/>
          </p:cNvSpPr>
          <p:nvPr>
            <p:ph sz="quarter" idx="10"/>
          </p:nvPr>
        </p:nvSpPr>
        <p:spPr>
          <a:xfrm>
            <a:off x="4538807" y="2921168"/>
            <a:ext cx="3692200" cy="1015663"/>
          </a:xfrm>
        </p:spPr>
        <p:txBody>
          <a:bodyPr/>
          <a:lstStyle/>
          <a:p>
            <a:pPr lvl="0" algn="ctr" defTabSz="914400">
              <a:buSzTx/>
              <a:defRPr/>
            </a:pPr>
            <a:r>
              <a:rPr lang="en-US" sz="1800" spc="0">
                <a:solidFill>
                  <a:srgbClr val="0078D3"/>
                </a:solidFill>
                <a:latin typeface="Segoe UI Semibold" panose="020B0702040204020203" pitchFamily="34" charset="0"/>
                <a:cs typeface="Segoe UI Semibold" panose="020B0702040204020203" pitchFamily="34" charset="0"/>
              </a:rPr>
              <a:t>Take the </a:t>
            </a:r>
            <a:r>
              <a:rPr lang="en-US" sz="1800" spc="0">
                <a:solidFill>
                  <a:srgbClr val="0078D3"/>
                </a:solidFill>
                <a:latin typeface="Segoe UI Semibold" panose="020B0702040204020203" pitchFamily="34" charset="0"/>
                <a:cs typeface="Segoe UI Semibold" panose="020B0702040204020203" pitchFamily="34" charset="0"/>
                <a:hlinkClick r:id="rId4"/>
              </a:rPr>
              <a:t>Cloud Journey Tracker </a:t>
            </a:r>
            <a:r>
              <a:rPr lang="en-US" sz="1800" spc="0">
                <a:solidFill>
                  <a:srgbClr val="0078D3"/>
                </a:solidFill>
                <a:latin typeface="Segoe UI Semibold" panose="020B0702040204020203" pitchFamily="34" charset="0"/>
                <a:cs typeface="Segoe UI Semibold" panose="020B0702040204020203" pitchFamily="34" charset="0"/>
              </a:rPr>
              <a:t>assessment &amp; identify your cloud adoption needs </a:t>
            </a:r>
            <a:endParaRPr lang="en-US" sz="1800" spc="0">
              <a:solidFill>
                <a:srgbClr val="0078D3"/>
              </a:solidFill>
              <a:latin typeface="Segoe UI"/>
            </a:endParaRPr>
          </a:p>
        </p:txBody>
      </p:sp>
      <p:sp>
        <p:nvSpPr>
          <p:cNvPr id="46" name="Content Placeholder 2">
            <a:extLst>
              <a:ext uri="{FF2B5EF4-FFF2-40B4-BE49-F238E27FC236}">
                <a16:creationId xmlns:a16="http://schemas.microsoft.com/office/drawing/2014/main" id="{D6B2DDF9-B75A-4335-A5D9-E76635EF39DE}"/>
              </a:ext>
              <a:ext uri="{C183D7F6-B498-43B3-948B-1728B52AA6E4}">
                <adec:decorative xmlns:adec="http://schemas.microsoft.com/office/drawing/2017/decorative" val="0"/>
              </a:ext>
            </a:extLst>
          </p:cNvPr>
          <p:cNvSpPr txBox="1">
            <a:spLocks/>
          </p:cNvSpPr>
          <p:nvPr/>
        </p:nvSpPr>
        <p:spPr>
          <a:xfrm>
            <a:off x="9052684" y="2904251"/>
            <a:ext cx="2598738" cy="738664"/>
          </a:xfrm>
          <a:prstGeom prst="rect">
            <a:avLst/>
          </a:prstGeom>
        </p:spPr>
        <p:txBody>
          <a:bodyPr vert="horz" wrap="square" lIns="0" tIns="91440" rIns="146304" bIns="91440" rtlCol="0">
            <a:spAutoFit/>
          </a:bodyPr>
          <a:lst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800" b="0" i="0" u="none" strike="noStrike" kern="1200" cap="none" spc="0" normalizeH="0" baseline="0" noProof="0">
                <a:ln>
                  <a:noFill/>
                </a:ln>
                <a:solidFill>
                  <a:srgbClr val="0078D3"/>
                </a:solidFill>
                <a:effectLst/>
                <a:uLnTx/>
                <a:uFillTx/>
                <a:latin typeface="Segoe UI Semibold" panose="020B0702040204020203" pitchFamily="34" charset="0"/>
                <a:ea typeface="+mn-ea"/>
                <a:cs typeface="Segoe UI Semibold" panose="020B0702040204020203" pitchFamily="34" charset="0"/>
                <a:hlinkClick r:id="rId5"/>
              </a:rPr>
              <a:t>Build your</a:t>
            </a:r>
            <a:br>
              <a:rPr kumimoji="0" lang="en-US" sz="1800" b="0" i="0" u="none" strike="noStrike" kern="1200" cap="none" spc="0" normalizeH="0" baseline="0" noProof="0">
                <a:ln>
                  <a:noFill/>
                </a:ln>
                <a:solidFill>
                  <a:srgbClr val="0078D3"/>
                </a:solidFill>
                <a:effectLst/>
                <a:uLnTx/>
                <a:uFillTx/>
                <a:latin typeface="Segoe UI Semibold" panose="020B0702040204020203" pitchFamily="34" charset="0"/>
                <a:ea typeface="+mn-ea"/>
                <a:cs typeface="Segoe UI Semibold" panose="020B0702040204020203" pitchFamily="34" charset="0"/>
                <a:hlinkClick r:id="rId5"/>
              </a:rPr>
            </a:br>
            <a:r>
              <a:rPr kumimoji="0" lang="en-US" sz="1800" b="0" i="0" u="none" strike="noStrike" kern="1200" cap="none" spc="0" normalizeH="0" baseline="0" noProof="0">
                <a:ln>
                  <a:noFill/>
                </a:ln>
                <a:solidFill>
                  <a:srgbClr val="0078D3"/>
                </a:solidFill>
                <a:effectLst/>
                <a:uLnTx/>
                <a:uFillTx/>
                <a:latin typeface="Segoe UI Semibold" panose="020B0702040204020203" pitchFamily="34" charset="0"/>
                <a:ea typeface="+mn-ea"/>
                <a:cs typeface="Segoe UI Semibold" panose="020B0702040204020203" pitchFamily="34" charset="0"/>
                <a:hlinkClick r:id="rId5"/>
              </a:rPr>
              <a:t>cloud adoption plan</a:t>
            </a:r>
            <a:endParaRPr kumimoji="0" lang="en-US" sz="1800" b="0" i="0" u="none" strike="noStrike" kern="1200" cap="none" spc="0" normalizeH="0" baseline="0" noProof="0">
              <a:ln>
                <a:noFill/>
              </a:ln>
              <a:solidFill>
                <a:srgbClr val="0078D3"/>
              </a:solidFill>
              <a:effectLst/>
              <a:uLnTx/>
              <a:uFillTx/>
              <a:latin typeface="Segoe UI"/>
              <a:ea typeface="+mn-ea"/>
              <a:cs typeface="+mn-cs"/>
            </a:endParaRPr>
          </a:p>
        </p:txBody>
      </p:sp>
      <p:sp>
        <p:nvSpPr>
          <p:cNvPr id="4" name="Content Placeholder 3">
            <a:extLst>
              <a:ext uri="{FF2B5EF4-FFF2-40B4-BE49-F238E27FC236}">
                <a16:creationId xmlns:a16="http://schemas.microsoft.com/office/drawing/2014/main" id="{F5E2F045-F156-4037-BDAE-982300A18644}"/>
              </a:ext>
            </a:extLst>
          </p:cNvPr>
          <p:cNvSpPr>
            <a:spLocks noGrp="1"/>
          </p:cNvSpPr>
          <p:nvPr>
            <p:ph sz="quarter" idx="11"/>
          </p:nvPr>
        </p:nvSpPr>
        <p:spPr>
          <a:xfrm>
            <a:off x="2410951" y="5547082"/>
            <a:ext cx="3394186" cy="738664"/>
          </a:xfrm>
        </p:spPr>
        <p:txBody>
          <a:bodyPr/>
          <a:lstStyle/>
          <a:p>
            <a:pPr lvl="0" algn="ctr" defTabSz="914400">
              <a:buSzTx/>
              <a:defRPr/>
            </a:pPr>
            <a:r>
              <a:rPr lang="en-US" sz="1800" spc="0">
                <a:solidFill>
                  <a:srgbClr val="0078D3"/>
                </a:solidFill>
                <a:latin typeface="Segoe UI Semibold" panose="020B0702040204020203" pitchFamily="34" charset="0"/>
                <a:cs typeface="Segoe UI Semibold" panose="020B0702040204020203" pitchFamily="34" charset="0"/>
                <a:hlinkClick r:id="rId6"/>
              </a:rPr>
              <a:t>Deploy your cloud adoption plan with Azure DevOps</a:t>
            </a:r>
            <a:endParaRPr lang="en-US" sz="1800" spc="0">
              <a:solidFill>
                <a:srgbClr val="0078D3"/>
              </a:solidFill>
              <a:latin typeface="Segoe UI"/>
            </a:endParaRPr>
          </a:p>
        </p:txBody>
      </p:sp>
      <p:sp>
        <p:nvSpPr>
          <p:cNvPr id="5" name="Content Placeholder 4">
            <a:extLst>
              <a:ext uri="{FF2B5EF4-FFF2-40B4-BE49-F238E27FC236}">
                <a16:creationId xmlns:a16="http://schemas.microsoft.com/office/drawing/2014/main" id="{1FB0573D-0862-4B8B-B61F-C016A9A10F71}"/>
              </a:ext>
              <a:ext uri="{C183D7F6-B498-43B3-948B-1728B52AA6E4}">
                <adec:decorative xmlns:adec="http://schemas.microsoft.com/office/drawing/2017/decorative" val="0"/>
              </a:ext>
            </a:extLst>
          </p:cNvPr>
          <p:cNvSpPr>
            <a:spLocks noGrp="1"/>
          </p:cNvSpPr>
          <p:nvPr>
            <p:ph sz="quarter" idx="12"/>
          </p:nvPr>
        </p:nvSpPr>
        <p:spPr>
          <a:xfrm>
            <a:off x="7085993" y="5691646"/>
            <a:ext cx="2876261" cy="461665"/>
          </a:xfrm>
        </p:spPr>
        <p:txBody>
          <a:bodyPr/>
          <a:lstStyle/>
          <a:p>
            <a:pPr lvl="0" algn="ctr" defTabSz="914400">
              <a:buSzTx/>
              <a:defRPr/>
            </a:pPr>
            <a:r>
              <a:rPr lang="en-US" sz="1800" spc="0">
                <a:solidFill>
                  <a:srgbClr val="0078D3"/>
                </a:solidFill>
                <a:latin typeface="Segoe UI Semibold" panose="020B0702040204020203" pitchFamily="34" charset="0"/>
                <a:cs typeface="Segoe UI Semibold" panose="020B0702040204020203" pitchFamily="34" charset="0"/>
                <a:hlinkClick r:id="rId7"/>
              </a:rPr>
              <a:t>Choose your landing zone</a:t>
            </a:r>
            <a:endParaRPr lang="en-US" sz="1800" spc="0">
              <a:solidFill>
                <a:srgbClr val="0078D3"/>
              </a:solidFill>
              <a:latin typeface="Segoe UI"/>
            </a:endParaRPr>
          </a:p>
        </p:txBody>
      </p:sp>
      <p:grpSp>
        <p:nvGrpSpPr>
          <p:cNvPr id="12" name="Group 11">
            <a:extLst>
              <a:ext uri="{FF2B5EF4-FFF2-40B4-BE49-F238E27FC236}">
                <a16:creationId xmlns:a16="http://schemas.microsoft.com/office/drawing/2014/main" id="{568AE5A8-E689-4A6A-B8EF-06FD4F2EEDD8}"/>
              </a:ext>
              <a:ext uri="{C183D7F6-B498-43B3-948B-1728B52AA6E4}">
                <adec:decorative xmlns:adec="http://schemas.microsoft.com/office/drawing/2017/decorative" val="1"/>
              </a:ext>
            </a:extLst>
          </p:cNvPr>
          <p:cNvGrpSpPr/>
          <p:nvPr/>
        </p:nvGrpSpPr>
        <p:grpSpPr>
          <a:xfrm>
            <a:off x="3532919" y="4306438"/>
            <a:ext cx="1132240" cy="1132240"/>
            <a:chOff x="5529881" y="1460265"/>
            <a:chExt cx="1132240" cy="1132240"/>
          </a:xfrm>
        </p:grpSpPr>
        <p:sp>
          <p:nvSpPr>
            <p:cNvPr id="9" name="Oval 8">
              <a:extLst>
                <a:ext uri="{FF2B5EF4-FFF2-40B4-BE49-F238E27FC236}">
                  <a16:creationId xmlns:a16="http://schemas.microsoft.com/office/drawing/2014/main" id="{9CBB58D7-DBF2-4006-A388-E1D063E194C6}"/>
                </a:ext>
                <a:ext uri="{C183D7F6-B498-43B3-948B-1728B52AA6E4}">
                  <adec:decorative xmlns:adec="http://schemas.microsoft.com/office/drawing/2017/decorative" val="1"/>
                </a:ext>
              </a:extLst>
            </p:cNvPr>
            <p:cNvSpPr/>
            <p:nvPr/>
          </p:nvSpPr>
          <p:spPr bwMode="auto">
            <a:xfrm>
              <a:off x="5529881" y="1460265"/>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8" name="Picture 67">
              <a:extLst>
                <a:ext uri="{FF2B5EF4-FFF2-40B4-BE49-F238E27FC236}">
                  <a16:creationId xmlns:a16="http://schemas.microsoft.com/office/drawing/2014/main" id="{2621D0C2-7E1B-4587-A36E-5F1D15BB5057}"/>
                </a:ext>
                <a:ext uri="{C183D7F6-B498-43B3-948B-1728B52AA6E4}">
                  <adec:decorative xmlns:adec="http://schemas.microsoft.com/office/drawing/2017/decorative" val="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611009" y="1643702"/>
              <a:ext cx="845301" cy="858239"/>
            </a:xfrm>
            <a:prstGeom prst="rect">
              <a:avLst/>
            </a:prstGeom>
          </p:spPr>
        </p:pic>
      </p:grpSp>
      <p:grpSp>
        <p:nvGrpSpPr>
          <p:cNvPr id="11" name="Group 10">
            <a:extLst>
              <a:ext uri="{FF2B5EF4-FFF2-40B4-BE49-F238E27FC236}">
                <a16:creationId xmlns:a16="http://schemas.microsoft.com/office/drawing/2014/main" id="{EB968369-4714-487E-8FD9-76A9405EBDF4}"/>
              </a:ext>
              <a:ext uri="{C183D7F6-B498-43B3-948B-1728B52AA6E4}">
                <adec:decorative xmlns:adec="http://schemas.microsoft.com/office/drawing/2017/decorative" val="1"/>
              </a:ext>
            </a:extLst>
          </p:cNvPr>
          <p:cNvGrpSpPr/>
          <p:nvPr/>
        </p:nvGrpSpPr>
        <p:grpSpPr>
          <a:xfrm>
            <a:off x="7920444" y="4306438"/>
            <a:ext cx="1132240" cy="1248857"/>
            <a:chOff x="9159583" y="1460265"/>
            <a:chExt cx="1132240" cy="1248857"/>
          </a:xfrm>
        </p:grpSpPr>
        <p:sp>
          <p:nvSpPr>
            <p:cNvPr id="29" name="Oval 28">
              <a:extLst>
                <a:ext uri="{FF2B5EF4-FFF2-40B4-BE49-F238E27FC236}">
                  <a16:creationId xmlns:a16="http://schemas.microsoft.com/office/drawing/2014/main" id="{9A578768-973A-4CDC-AE5E-358E5C47F772}"/>
                </a:ext>
                <a:ext uri="{C183D7F6-B498-43B3-948B-1728B52AA6E4}">
                  <adec:decorative xmlns:adec="http://schemas.microsoft.com/office/drawing/2017/decorative" val="1"/>
                </a:ext>
              </a:extLst>
            </p:cNvPr>
            <p:cNvSpPr/>
            <p:nvPr/>
          </p:nvSpPr>
          <p:spPr bwMode="auto">
            <a:xfrm>
              <a:off x="9159583" y="1460265"/>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2" name="Graphic 30">
              <a:extLst>
                <a:ext uri="{FF2B5EF4-FFF2-40B4-BE49-F238E27FC236}">
                  <a16:creationId xmlns:a16="http://schemas.microsoft.com/office/drawing/2014/main" id="{A3417C3D-CB3B-487B-82D5-8427EA53FB3A}"/>
                </a:ext>
              </a:extLst>
            </p:cNvPr>
            <p:cNvGrpSpPr/>
            <p:nvPr/>
          </p:nvGrpSpPr>
          <p:grpSpPr>
            <a:xfrm>
              <a:off x="9322682" y="1694604"/>
              <a:ext cx="875418" cy="1014518"/>
              <a:chOff x="7469126" y="1044545"/>
              <a:chExt cx="1351556" cy="1566312"/>
            </a:xfrm>
          </p:grpSpPr>
          <p:sp>
            <p:nvSpPr>
              <p:cNvPr id="35" name="Freeform: Shape 34">
                <a:extLst>
                  <a:ext uri="{FF2B5EF4-FFF2-40B4-BE49-F238E27FC236}">
                    <a16:creationId xmlns:a16="http://schemas.microsoft.com/office/drawing/2014/main" id="{2DA42440-3F71-426F-8379-691C0947A889}"/>
                  </a:ext>
                  <a:ext uri="{C183D7F6-B498-43B3-948B-1728B52AA6E4}">
                    <adec:decorative xmlns:adec="http://schemas.microsoft.com/office/drawing/2017/decorative" val="1"/>
                  </a:ext>
                </a:extLst>
              </p:cNvPr>
              <p:cNvSpPr/>
              <p:nvPr/>
            </p:nvSpPr>
            <p:spPr>
              <a:xfrm>
                <a:off x="7469126" y="1587124"/>
                <a:ext cx="1351556" cy="1023733"/>
              </a:xfrm>
              <a:custGeom>
                <a:avLst/>
                <a:gdLst>
                  <a:gd name="connsiteX0" fmla="*/ 501630 w 1351556"/>
                  <a:gd name="connsiteY0" fmla="*/ 177902 h 1023733"/>
                  <a:gd name="connsiteX1" fmla="*/ 823537 w 1351556"/>
                  <a:gd name="connsiteY1" fmla="*/ 0 h 1023733"/>
                  <a:gd name="connsiteX2" fmla="*/ 1203684 w 1351556"/>
                  <a:gd name="connsiteY2" fmla="*/ 380147 h 1023733"/>
                  <a:gd name="connsiteX3" fmla="*/ 1201181 w 1351556"/>
                  <a:gd name="connsiteY3" fmla="*/ 424281 h 1023733"/>
                  <a:gd name="connsiteX4" fmla="*/ 1351557 w 1351556"/>
                  <a:gd name="connsiteY4" fmla="*/ 602638 h 1023733"/>
                  <a:gd name="connsiteX5" fmla="*/ 1182754 w 1351556"/>
                  <a:gd name="connsiteY5" fmla="*/ 1023734 h 1023733"/>
                  <a:gd name="connsiteX6" fmla="*/ 675665 w 1351556"/>
                  <a:gd name="connsiteY6" fmla="*/ 1023734 h 1023733"/>
                  <a:gd name="connsiteX7" fmla="*/ 168802 w 1351556"/>
                  <a:gd name="connsiteY7" fmla="*/ 1023734 h 1023733"/>
                  <a:gd name="connsiteX8" fmla="*/ 0 w 1351556"/>
                  <a:gd name="connsiteY8" fmla="*/ 602638 h 1023733"/>
                  <a:gd name="connsiteX9" fmla="*/ 168802 w 1351556"/>
                  <a:gd name="connsiteY9" fmla="*/ 423143 h 1023733"/>
                  <a:gd name="connsiteX10" fmla="*/ 169030 w 1351556"/>
                  <a:gd name="connsiteY10" fmla="*/ 423143 h 1023733"/>
                  <a:gd name="connsiteX11" fmla="*/ 432698 w 1351556"/>
                  <a:gd name="connsiteY11" fmla="*/ 168802 h 1023733"/>
                  <a:gd name="connsiteX12" fmla="*/ 501630 w 1351556"/>
                  <a:gd name="connsiteY12" fmla="*/ 177902 h 102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1556" h="1023733">
                    <a:moveTo>
                      <a:pt x="501630" y="177902"/>
                    </a:moveTo>
                    <a:cubicBezTo>
                      <a:pt x="568741" y="70979"/>
                      <a:pt x="687949" y="0"/>
                      <a:pt x="823537" y="0"/>
                    </a:cubicBezTo>
                    <a:cubicBezTo>
                      <a:pt x="1033516" y="0"/>
                      <a:pt x="1203684" y="170167"/>
                      <a:pt x="1203684" y="380147"/>
                    </a:cubicBezTo>
                    <a:cubicBezTo>
                      <a:pt x="1203684" y="395161"/>
                      <a:pt x="1202774" y="409721"/>
                      <a:pt x="1201181" y="424281"/>
                    </a:cubicBezTo>
                    <a:cubicBezTo>
                      <a:pt x="1285355" y="434291"/>
                      <a:pt x="1351557" y="510730"/>
                      <a:pt x="1351557" y="602638"/>
                    </a:cubicBezTo>
                    <a:cubicBezTo>
                      <a:pt x="1351557" y="701372"/>
                      <a:pt x="1275573" y="1023734"/>
                      <a:pt x="1182754" y="1023734"/>
                    </a:cubicBezTo>
                    <a:lnTo>
                      <a:pt x="675665" y="1023734"/>
                    </a:lnTo>
                    <a:lnTo>
                      <a:pt x="168802" y="1023734"/>
                    </a:lnTo>
                    <a:cubicBezTo>
                      <a:pt x="75984" y="1023734"/>
                      <a:pt x="0" y="701372"/>
                      <a:pt x="0" y="602638"/>
                    </a:cubicBezTo>
                    <a:cubicBezTo>
                      <a:pt x="0" y="503905"/>
                      <a:pt x="75984" y="423143"/>
                      <a:pt x="168802" y="423143"/>
                    </a:cubicBezTo>
                    <a:lnTo>
                      <a:pt x="169030" y="423143"/>
                    </a:lnTo>
                    <a:cubicBezTo>
                      <a:pt x="174035" y="281868"/>
                      <a:pt x="290286" y="168802"/>
                      <a:pt x="432698" y="168802"/>
                    </a:cubicBezTo>
                    <a:cubicBezTo>
                      <a:pt x="456585" y="168802"/>
                      <a:pt x="479563" y="171987"/>
                      <a:pt x="501630" y="177902"/>
                    </a:cubicBezTo>
                    <a:close/>
                  </a:path>
                </a:pathLst>
              </a:custGeom>
              <a:solidFill>
                <a:srgbClr val="FFFFFF"/>
              </a:solidFill>
              <a:ln w="22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1" name="Graphic 30">
                <a:extLst>
                  <a:ext uri="{FF2B5EF4-FFF2-40B4-BE49-F238E27FC236}">
                    <a16:creationId xmlns:a16="http://schemas.microsoft.com/office/drawing/2014/main" id="{A3417C3D-CB3B-487B-82D5-8427EA53FB3A}"/>
                  </a:ext>
                </a:extLst>
              </p:cNvPr>
              <p:cNvGrpSpPr/>
              <p:nvPr/>
            </p:nvGrpSpPr>
            <p:grpSpPr>
              <a:xfrm>
                <a:off x="8006017" y="1484750"/>
                <a:ext cx="286645" cy="625615"/>
                <a:chOff x="8006017" y="1484750"/>
                <a:chExt cx="286645" cy="625615"/>
              </a:xfrm>
            </p:grpSpPr>
            <p:sp>
              <p:nvSpPr>
                <p:cNvPr id="45" name="Freeform: Shape 44">
                  <a:extLst>
                    <a:ext uri="{FF2B5EF4-FFF2-40B4-BE49-F238E27FC236}">
                      <a16:creationId xmlns:a16="http://schemas.microsoft.com/office/drawing/2014/main" id="{468ABC2B-C1D8-4634-8207-5B2832D98F4B}"/>
                    </a:ext>
                    <a:ext uri="{C183D7F6-B498-43B3-948B-1728B52AA6E4}">
                      <adec:decorative xmlns:adec="http://schemas.microsoft.com/office/drawing/2017/decorative" val="1"/>
                    </a:ext>
                  </a:extLst>
                </p:cNvPr>
                <p:cNvSpPr/>
                <p:nvPr/>
              </p:nvSpPr>
              <p:spPr>
                <a:xfrm>
                  <a:off x="8140240" y="1484750"/>
                  <a:ext cx="22749" cy="432243"/>
                </a:xfrm>
                <a:custGeom>
                  <a:avLst/>
                  <a:gdLst>
                    <a:gd name="connsiteX0" fmla="*/ 0 w 22749"/>
                    <a:gd name="connsiteY0" fmla="*/ 21157 h 432243"/>
                    <a:gd name="connsiteX1" fmla="*/ 0 w 22749"/>
                    <a:gd name="connsiteY1" fmla="*/ 0 h 432243"/>
                    <a:gd name="connsiteX2" fmla="*/ 22750 w 22749"/>
                    <a:gd name="connsiteY2" fmla="*/ 0 h 432243"/>
                    <a:gd name="connsiteX3" fmla="*/ 22750 w 22749"/>
                    <a:gd name="connsiteY3" fmla="*/ 21157 h 432243"/>
                    <a:gd name="connsiteX4" fmla="*/ 0 w 22749"/>
                    <a:gd name="connsiteY4" fmla="*/ 21157 h 432243"/>
                    <a:gd name="connsiteX5" fmla="*/ 0 w 22749"/>
                    <a:gd name="connsiteY5" fmla="*/ 63244 h 432243"/>
                    <a:gd name="connsiteX6" fmla="*/ 0 w 22749"/>
                    <a:gd name="connsiteY6" fmla="*/ 42087 h 432243"/>
                    <a:gd name="connsiteX7" fmla="*/ 22750 w 22749"/>
                    <a:gd name="connsiteY7" fmla="*/ 42087 h 432243"/>
                    <a:gd name="connsiteX8" fmla="*/ 22750 w 22749"/>
                    <a:gd name="connsiteY8" fmla="*/ 63244 h 432243"/>
                    <a:gd name="connsiteX9" fmla="*/ 0 w 22749"/>
                    <a:gd name="connsiteY9" fmla="*/ 63244 h 432243"/>
                    <a:gd name="connsiteX10" fmla="*/ 0 w 22749"/>
                    <a:gd name="connsiteY10" fmla="*/ 105331 h 432243"/>
                    <a:gd name="connsiteX11" fmla="*/ 0 w 22749"/>
                    <a:gd name="connsiteY11" fmla="*/ 84174 h 432243"/>
                    <a:gd name="connsiteX12" fmla="*/ 22750 w 22749"/>
                    <a:gd name="connsiteY12" fmla="*/ 84174 h 432243"/>
                    <a:gd name="connsiteX13" fmla="*/ 22750 w 22749"/>
                    <a:gd name="connsiteY13" fmla="*/ 105331 h 432243"/>
                    <a:gd name="connsiteX14" fmla="*/ 0 w 22749"/>
                    <a:gd name="connsiteY14" fmla="*/ 105331 h 432243"/>
                    <a:gd name="connsiteX15" fmla="*/ 0 w 22749"/>
                    <a:gd name="connsiteY15" fmla="*/ 147645 h 432243"/>
                    <a:gd name="connsiteX16" fmla="*/ 0 w 22749"/>
                    <a:gd name="connsiteY16" fmla="*/ 126488 h 432243"/>
                    <a:gd name="connsiteX17" fmla="*/ 22750 w 22749"/>
                    <a:gd name="connsiteY17" fmla="*/ 126488 h 432243"/>
                    <a:gd name="connsiteX18" fmla="*/ 22750 w 22749"/>
                    <a:gd name="connsiteY18" fmla="*/ 147645 h 432243"/>
                    <a:gd name="connsiteX19" fmla="*/ 0 w 22749"/>
                    <a:gd name="connsiteY19" fmla="*/ 147645 h 432243"/>
                    <a:gd name="connsiteX20" fmla="*/ 0 w 22749"/>
                    <a:gd name="connsiteY20" fmla="*/ 189732 h 432243"/>
                    <a:gd name="connsiteX21" fmla="*/ 0 w 22749"/>
                    <a:gd name="connsiteY21" fmla="*/ 168575 h 432243"/>
                    <a:gd name="connsiteX22" fmla="*/ 22750 w 22749"/>
                    <a:gd name="connsiteY22" fmla="*/ 168575 h 432243"/>
                    <a:gd name="connsiteX23" fmla="*/ 22750 w 22749"/>
                    <a:gd name="connsiteY23" fmla="*/ 189732 h 432243"/>
                    <a:gd name="connsiteX24" fmla="*/ 0 w 22749"/>
                    <a:gd name="connsiteY24" fmla="*/ 189732 h 432243"/>
                    <a:gd name="connsiteX25" fmla="*/ 0 w 22749"/>
                    <a:gd name="connsiteY25" fmla="*/ 232046 h 432243"/>
                    <a:gd name="connsiteX26" fmla="*/ 0 w 22749"/>
                    <a:gd name="connsiteY26" fmla="*/ 210889 h 432243"/>
                    <a:gd name="connsiteX27" fmla="*/ 22750 w 22749"/>
                    <a:gd name="connsiteY27" fmla="*/ 210889 h 432243"/>
                    <a:gd name="connsiteX28" fmla="*/ 22750 w 22749"/>
                    <a:gd name="connsiteY28" fmla="*/ 232046 h 432243"/>
                    <a:gd name="connsiteX29" fmla="*/ 0 w 22749"/>
                    <a:gd name="connsiteY29" fmla="*/ 232046 h 432243"/>
                    <a:gd name="connsiteX30" fmla="*/ 0 w 22749"/>
                    <a:gd name="connsiteY30" fmla="*/ 274133 h 432243"/>
                    <a:gd name="connsiteX31" fmla="*/ 0 w 22749"/>
                    <a:gd name="connsiteY31" fmla="*/ 252976 h 432243"/>
                    <a:gd name="connsiteX32" fmla="*/ 22750 w 22749"/>
                    <a:gd name="connsiteY32" fmla="*/ 252976 h 432243"/>
                    <a:gd name="connsiteX33" fmla="*/ 22750 w 22749"/>
                    <a:gd name="connsiteY33" fmla="*/ 274133 h 432243"/>
                    <a:gd name="connsiteX34" fmla="*/ 0 w 22749"/>
                    <a:gd name="connsiteY34" fmla="*/ 274133 h 432243"/>
                    <a:gd name="connsiteX35" fmla="*/ 0 w 22749"/>
                    <a:gd name="connsiteY35" fmla="*/ 316220 h 432243"/>
                    <a:gd name="connsiteX36" fmla="*/ 0 w 22749"/>
                    <a:gd name="connsiteY36" fmla="*/ 295063 h 432243"/>
                    <a:gd name="connsiteX37" fmla="*/ 22750 w 22749"/>
                    <a:gd name="connsiteY37" fmla="*/ 295063 h 432243"/>
                    <a:gd name="connsiteX38" fmla="*/ 22750 w 22749"/>
                    <a:gd name="connsiteY38" fmla="*/ 316220 h 432243"/>
                    <a:gd name="connsiteX39" fmla="*/ 0 w 22749"/>
                    <a:gd name="connsiteY39" fmla="*/ 316220 h 432243"/>
                    <a:gd name="connsiteX40" fmla="*/ 0 w 22749"/>
                    <a:gd name="connsiteY40" fmla="*/ 358534 h 432243"/>
                    <a:gd name="connsiteX41" fmla="*/ 0 w 22749"/>
                    <a:gd name="connsiteY41" fmla="*/ 337377 h 432243"/>
                    <a:gd name="connsiteX42" fmla="*/ 22750 w 22749"/>
                    <a:gd name="connsiteY42" fmla="*/ 337377 h 432243"/>
                    <a:gd name="connsiteX43" fmla="*/ 22750 w 22749"/>
                    <a:gd name="connsiteY43" fmla="*/ 358534 h 432243"/>
                    <a:gd name="connsiteX44" fmla="*/ 0 w 22749"/>
                    <a:gd name="connsiteY44" fmla="*/ 358534 h 432243"/>
                    <a:gd name="connsiteX45" fmla="*/ 0 w 22749"/>
                    <a:gd name="connsiteY45" fmla="*/ 400621 h 432243"/>
                    <a:gd name="connsiteX46" fmla="*/ 0 w 22749"/>
                    <a:gd name="connsiteY46" fmla="*/ 379464 h 432243"/>
                    <a:gd name="connsiteX47" fmla="*/ 22750 w 22749"/>
                    <a:gd name="connsiteY47" fmla="*/ 379464 h 432243"/>
                    <a:gd name="connsiteX48" fmla="*/ 22750 w 22749"/>
                    <a:gd name="connsiteY48" fmla="*/ 400621 h 432243"/>
                    <a:gd name="connsiteX49" fmla="*/ 0 w 22749"/>
                    <a:gd name="connsiteY49" fmla="*/ 400621 h 432243"/>
                    <a:gd name="connsiteX50" fmla="*/ 0 w 22749"/>
                    <a:gd name="connsiteY50" fmla="*/ 432243 h 432243"/>
                    <a:gd name="connsiteX51" fmla="*/ 0 w 22749"/>
                    <a:gd name="connsiteY51" fmla="*/ 421778 h 432243"/>
                    <a:gd name="connsiteX52" fmla="*/ 22750 w 22749"/>
                    <a:gd name="connsiteY52" fmla="*/ 421778 h 432243"/>
                    <a:gd name="connsiteX53" fmla="*/ 22750 w 22749"/>
                    <a:gd name="connsiteY53" fmla="*/ 432243 h 432243"/>
                    <a:gd name="connsiteX54" fmla="*/ 0 w 22749"/>
                    <a:gd name="connsiteY54" fmla="*/ 432243 h 43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2749" h="432243">
                      <a:moveTo>
                        <a:pt x="0" y="21157"/>
                      </a:moveTo>
                      <a:lnTo>
                        <a:pt x="0" y="0"/>
                      </a:lnTo>
                      <a:lnTo>
                        <a:pt x="22750" y="0"/>
                      </a:lnTo>
                      <a:lnTo>
                        <a:pt x="22750" y="21157"/>
                      </a:lnTo>
                      <a:lnTo>
                        <a:pt x="0" y="21157"/>
                      </a:lnTo>
                      <a:close/>
                      <a:moveTo>
                        <a:pt x="0" y="63244"/>
                      </a:moveTo>
                      <a:lnTo>
                        <a:pt x="0" y="42087"/>
                      </a:lnTo>
                      <a:lnTo>
                        <a:pt x="22750" y="42087"/>
                      </a:lnTo>
                      <a:lnTo>
                        <a:pt x="22750" y="63244"/>
                      </a:lnTo>
                      <a:lnTo>
                        <a:pt x="0" y="63244"/>
                      </a:lnTo>
                      <a:close/>
                      <a:moveTo>
                        <a:pt x="0" y="105331"/>
                      </a:moveTo>
                      <a:lnTo>
                        <a:pt x="0" y="84174"/>
                      </a:lnTo>
                      <a:lnTo>
                        <a:pt x="22750" y="84174"/>
                      </a:lnTo>
                      <a:lnTo>
                        <a:pt x="22750" y="105331"/>
                      </a:lnTo>
                      <a:lnTo>
                        <a:pt x="0" y="105331"/>
                      </a:lnTo>
                      <a:close/>
                      <a:moveTo>
                        <a:pt x="0" y="147645"/>
                      </a:moveTo>
                      <a:lnTo>
                        <a:pt x="0" y="126488"/>
                      </a:lnTo>
                      <a:lnTo>
                        <a:pt x="22750" y="126488"/>
                      </a:lnTo>
                      <a:lnTo>
                        <a:pt x="22750" y="147645"/>
                      </a:lnTo>
                      <a:lnTo>
                        <a:pt x="0" y="147645"/>
                      </a:lnTo>
                      <a:close/>
                      <a:moveTo>
                        <a:pt x="0" y="189732"/>
                      </a:moveTo>
                      <a:lnTo>
                        <a:pt x="0" y="168575"/>
                      </a:lnTo>
                      <a:lnTo>
                        <a:pt x="22750" y="168575"/>
                      </a:lnTo>
                      <a:lnTo>
                        <a:pt x="22750" y="189732"/>
                      </a:lnTo>
                      <a:lnTo>
                        <a:pt x="0" y="189732"/>
                      </a:lnTo>
                      <a:close/>
                      <a:moveTo>
                        <a:pt x="0" y="232046"/>
                      </a:moveTo>
                      <a:lnTo>
                        <a:pt x="0" y="210889"/>
                      </a:lnTo>
                      <a:lnTo>
                        <a:pt x="22750" y="210889"/>
                      </a:lnTo>
                      <a:lnTo>
                        <a:pt x="22750" y="232046"/>
                      </a:lnTo>
                      <a:lnTo>
                        <a:pt x="0" y="232046"/>
                      </a:lnTo>
                      <a:close/>
                      <a:moveTo>
                        <a:pt x="0" y="274133"/>
                      </a:moveTo>
                      <a:lnTo>
                        <a:pt x="0" y="252976"/>
                      </a:lnTo>
                      <a:lnTo>
                        <a:pt x="22750" y="252976"/>
                      </a:lnTo>
                      <a:lnTo>
                        <a:pt x="22750" y="274133"/>
                      </a:lnTo>
                      <a:lnTo>
                        <a:pt x="0" y="274133"/>
                      </a:lnTo>
                      <a:close/>
                      <a:moveTo>
                        <a:pt x="0" y="316220"/>
                      </a:moveTo>
                      <a:lnTo>
                        <a:pt x="0" y="295063"/>
                      </a:lnTo>
                      <a:lnTo>
                        <a:pt x="22750" y="295063"/>
                      </a:lnTo>
                      <a:lnTo>
                        <a:pt x="22750" y="316220"/>
                      </a:lnTo>
                      <a:lnTo>
                        <a:pt x="0" y="316220"/>
                      </a:lnTo>
                      <a:close/>
                      <a:moveTo>
                        <a:pt x="0" y="358534"/>
                      </a:moveTo>
                      <a:lnTo>
                        <a:pt x="0" y="337377"/>
                      </a:lnTo>
                      <a:lnTo>
                        <a:pt x="22750" y="337377"/>
                      </a:lnTo>
                      <a:lnTo>
                        <a:pt x="22750" y="358534"/>
                      </a:lnTo>
                      <a:lnTo>
                        <a:pt x="0" y="358534"/>
                      </a:lnTo>
                      <a:close/>
                      <a:moveTo>
                        <a:pt x="0" y="400621"/>
                      </a:moveTo>
                      <a:lnTo>
                        <a:pt x="0" y="379464"/>
                      </a:lnTo>
                      <a:lnTo>
                        <a:pt x="22750" y="379464"/>
                      </a:lnTo>
                      <a:lnTo>
                        <a:pt x="22750" y="400621"/>
                      </a:lnTo>
                      <a:lnTo>
                        <a:pt x="0" y="400621"/>
                      </a:lnTo>
                      <a:close/>
                      <a:moveTo>
                        <a:pt x="0" y="432243"/>
                      </a:moveTo>
                      <a:lnTo>
                        <a:pt x="0" y="421778"/>
                      </a:lnTo>
                      <a:lnTo>
                        <a:pt x="22750" y="421778"/>
                      </a:lnTo>
                      <a:lnTo>
                        <a:pt x="22750" y="432243"/>
                      </a:lnTo>
                      <a:lnTo>
                        <a:pt x="0" y="432243"/>
                      </a:lnTo>
                      <a:close/>
                    </a:path>
                  </a:pathLst>
                </a:custGeom>
                <a:solidFill>
                  <a:srgbClr val="000000"/>
                </a:solidFill>
                <a:ln w="22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7EFCFE63-2674-4E8B-A7B6-019FDF49586D}"/>
                    </a:ext>
                    <a:ext uri="{C183D7F6-B498-43B3-948B-1728B52AA6E4}">
                      <adec:decorative xmlns:adec="http://schemas.microsoft.com/office/drawing/2017/decorative" val="1"/>
                    </a:ext>
                  </a:extLst>
                </p:cNvPr>
                <p:cNvSpPr/>
                <p:nvPr/>
              </p:nvSpPr>
              <p:spPr>
                <a:xfrm>
                  <a:off x="8006017" y="1805748"/>
                  <a:ext cx="286645" cy="304617"/>
                </a:xfrm>
                <a:custGeom>
                  <a:avLst/>
                  <a:gdLst>
                    <a:gd name="connsiteX0" fmla="*/ 143550 w 286645"/>
                    <a:gd name="connsiteY0" fmla="*/ 0 h 304617"/>
                    <a:gd name="connsiteX1" fmla="*/ 0 w 286645"/>
                    <a:gd name="connsiteY1" fmla="*/ 58922 h 304617"/>
                    <a:gd name="connsiteX2" fmla="*/ 0 w 286645"/>
                    <a:gd name="connsiteY2" fmla="*/ 245469 h 304617"/>
                    <a:gd name="connsiteX3" fmla="*/ 143323 w 286645"/>
                    <a:gd name="connsiteY3" fmla="*/ 304618 h 304617"/>
                    <a:gd name="connsiteX4" fmla="*/ 286646 w 286645"/>
                    <a:gd name="connsiteY4" fmla="*/ 245469 h 304617"/>
                    <a:gd name="connsiteX5" fmla="*/ 286646 w 286645"/>
                    <a:gd name="connsiteY5" fmla="*/ 58922 h 30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645" h="304617">
                      <a:moveTo>
                        <a:pt x="143550" y="0"/>
                      </a:moveTo>
                      <a:lnTo>
                        <a:pt x="0" y="58922"/>
                      </a:lnTo>
                      <a:lnTo>
                        <a:pt x="0" y="245469"/>
                      </a:lnTo>
                      <a:lnTo>
                        <a:pt x="143323" y="304618"/>
                      </a:lnTo>
                      <a:lnTo>
                        <a:pt x="286646" y="245469"/>
                      </a:lnTo>
                      <a:lnTo>
                        <a:pt x="286646" y="58922"/>
                      </a:lnTo>
                      <a:close/>
                    </a:path>
                  </a:pathLst>
                </a:custGeom>
                <a:solidFill>
                  <a:srgbClr val="0078D4"/>
                </a:solidFill>
                <a:ln w="2261"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6" name="Freeform: Shape 65">
                <a:extLst>
                  <a:ext uri="{FF2B5EF4-FFF2-40B4-BE49-F238E27FC236}">
                    <a16:creationId xmlns:a16="http://schemas.microsoft.com/office/drawing/2014/main" id="{363C8991-B77D-45F0-A0F3-3EAE8B890915}"/>
                  </a:ext>
                  <a:ext uri="{C183D7F6-B498-43B3-948B-1728B52AA6E4}">
                    <adec:decorative xmlns:adec="http://schemas.microsoft.com/office/drawing/2017/decorative" val="1"/>
                  </a:ext>
                </a:extLst>
              </p:cNvPr>
              <p:cNvSpPr/>
              <p:nvPr/>
            </p:nvSpPr>
            <p:spPr>
              <a:xfrm>
                <a:off x="7646573" y="1044545"/>
                <a:ext cx="806474" cy="433380"/>
              </a:xfrm>
              <a:custGeom>
                <a:avLst/>
                <a:gdLst>
                  <a:gd name="connsiteX0" fmla="*/ 780313 w 806474"/>
                  <a:gd name="connsiteY0" fmla="*/ 340562 h 433380"/>
                  <a:gd name="connsiteX1" fmla="*/ 780313 w 806474"/>
                  <a:gd name="connsiteY1" fmla="*/ 341700 h 433380"/>
                  <a:gd name="connsiteX2" fmla="*/ 780085 w 806474"/>
                  <a:gd name="connsiteY2" fmla="*/ 341700 h 433380"/>
                  <a:gd name="connsiteX3" fmla="*/ 713201 w 806474"/>
                  <a:gd name="connsiteY3" fmla="*/ 408584 h 433380"/>
                  <a:gd name="connsiteX4" fmla="*/ 583756 w 806474"/>
                  <a:gd name="connsiteY4" fmla="*/ 408584 h 433380"/>
                  <a:gd name="connsiteX5" fmla="*/ 583756 w 806474"/>
                  <a:gd name="connsiteY5" fmla="*/ 364449 h 433380"/>
                  <a:gd name="connsiteX6" fmla="*/ 657465 w 806474"/>
                  <a:gd name="connsiteY6" fmla="*/ 364449 h 433380"/>
                  <a:gd name="connsiteX7" fmla="*/ 674982 w 806474"/>
                  <a:gd name="connsiteY7" fmla="*/ 362857 h 433380"/>
                  <a:gd name="connsiteX8" fmla="*/ 735951 w 806474"/>
                  <a:gd name="connsiteY8" fmla="*/ 326912 h 433380"/>
                  <a:gd name="connsiteX9" fmla="*/ 757563 w 806474"/>
                  <a:gd name="connsiteY9" fmla="*/ 262303 h 433380"/>
                  <a:gd name="connsiteX10" fmla="*/ 756198 w 806474"/>
                  <a:gd name="connsiteY10" fmla="*/ 261166 h 433380"/>
                  <a:gd name="connsiteX11" fmla="*/ 736861 w 806474"/>
                  <a:gd name="connsiteY11" fmla="*/ 205884 h 433380"/>
                  <a:gd name="connsiteX12" fmla="*/ 547129 w 806474"/>
                  <a:gd name="connsiteY12" fmla="*/ 102828 h 433380"/>
                  <a:gd name="connsiteX13" fmla="*/ 547129 w 806474"/>
                  <a:gd name="connsiteY13" fmla="*/ 103966 h 433380"/>
                  <a:gd name="connsiteX14" fmla="*/ 531432 w 806474"/>
                  <a:gd name="connsiteY14" fmla="*/ 103966 h 433380"/>
                  <a:gd name="connsiteX15" fmla="*/ 522332 w 806474"/>
                  <a:gd name="connsiteY15" fmla="*/ 103966 h 433380"/>
                  <a:gd name="connsiteX16" fmla="*/ 522332 w 806474"/>
                  <a:gd name="connsiteY16" fmla="*/ 84629 h 433380"/>
                  <a:gd name="connsiteX17" fmla="*/ 500720 w 806474"/>
                  <a:gd name="connsiteY17" fmla="*/ 84629 h 433380"/>
                  <a:gd name="connsiteX18" fmla="*/ 500720 w 806474"/>
                  <a:gd name="connsiteY18" fmla="*/ 53007 h 433380"/>
                  <a:gd name="connsiteX19" fmla="*/ 756198 w 806474"/>
                  <a:gd name="connsiteY19" fmla="*/ 53007 h 433380"/>
                  <a:gd name="connsiteX20" fmla="*/ 766436 w 806474"/>
                  <a:gd name="connsiteY20" fmla="*/ 42769 h 433380"/>
                  <a:gd name="connsiteX21" fmla="*/ 756198 w 806474"/>
                  <a:gd name="connsiteY21" fmla="*/ 32532 h 433380"/>
                  <a:gd name="connsiteX22" fmla="*/ 500720 w 806474"/>
                  <a:gd name="connsiteY22" fmla="*/ 32532 h 433380"/>
                  <a:gd name="connsiteX23" fmla="*/ 500720 w 806474"/>
                  <a:gd name="connsiteY23" fmla="*/ 19110 h 433380"/>
                  <a:gd name="connsiteX24" fmla="*/ 480245 w 806474"/>
                  <a:gd name="connsiteY24" fmla="*/ 19110 h 433380"/>
                  <a:gd name="connsiteX25" fmla="*/ 480245 w 806474"/>
                  <a:gd name="connsiteY25" fmla="*/ 32532 h 433380"/>
                  <a:gd name="connsiteX26" fmla="*/ 224767 w 806474"/>
                  <a:gd name="connsiteY26" fmla="*/ 32532 h 433380"/>
                  <a:gd name="connsiteX27" fmla="*/ 214529 w 806474"/>
                  <a:gd name="connsiteY27" fmla="*/ 42769 h 433380"/>
                  <a:gd name="connsiteX28" fmla="*/ 224767 w 806474"/>
                  <a:gd name="connsiteY28" fmla="*/ 53007 h 433380"/>
                  <a:gd name="connsiteX29" fmla="*/ 480245 w 806474"/>
                  <a:gd name="connsiteY29" fmla="*/ 53007 h 433380"/>
                  <a:gd name="connsiteX30" fmla="*/ 480245 w 806474"/>
                  <a:gd name="connsiteY30" fmla="*/ 84629 h 433380"/>
                  <a:gd name="connsiteX31" fmla="*/ 458633 w 806474"/>
                  <a:gd name="connsiteY31" fmla="*/ 84629 h 433380"/>
                  <a:gd name="connsiteX32" fmla="*/ 458633 w 806474"/>
                  <a:gd name="connsiteY32" fmla="*/ 103966 h 433380"/>
                  <a:gd name="connsiteX33" fmla="*/ 172897 w 806474"/>
                  <a:gd name="connsiteY33" fmla="*/ 103966 h 433380"/>
                  <a:gd name="connsiteX34" fmla="*/ 167665 w 806474"/>
                  <a:gd name="connsiteY34" fmla="*/ 94184 h 433380"/>
                  <a:gd name="connsiteX35" fmla="*/ 161068 w 806474"/>
                  <a:gd name="connsiteY35" fmla="*/ 84856 h 433380"/>
                  <a:gd name="connsiteX36" fmla="*/ 99416 w 806474"/>
                  <a:gd name="connsiteY36" fmla="*/ 53462 h 433380"/>
                  <a:gd name="connsiteX37" fmla="*/ 63699 w 806474"/>
                  <a:gd name="connsiteY37" fmla="*/ 0 h 433380"/>
                  <a:gd name="connsiteX38" fmla="*/ 0 w 806474"/>
                  <a:gd name="connsiteY38" fmla="*/ 0 h 433380"/>
                  <a:gd name="connsiteX39" fmla="*/ 25252 w 806474"/>
                  <a:gd name="connsiteY39" fmla="*/ 87586 h 433380"/>
                  <a:gd name="connsiteX40" fmla="*/ 7962 w 806474"/>
                  <a:gd name="connsiteY40" fmla="*/ 139228 h 433380"/>
                  <a:gd name="connsiteX41" fmla="*/ 7735 w 806474"/>
                  <a:gd name="connsiteY41" fmla="*/ 139228 h 433380"/>
                  <a:gd name="connsiteX42" fmla="*/ 85311 w 806474"/>
                  <a:gd name="connsiteY42" fmla="*/ 224766 h 433380"/>
                  <a:gd name="connsiteX43" fmla="*/ 94184 w 806474"/>
                  <a:gd name="connsiteY43" fmla="*/ 225221 h 433380"/>
                  <a:gd name="connsiteX44" fmla="*/ 159703 w 806474"/>
                  <a:gd name="connsiteY44" fmla="*/ 195192 h 433380"/>
                  <a:gd name="connsiteX45" fmla="*/ 235231 w 806474"/>
                  <a:gd name="connsiteY45" fmla="*/ 210662 h 433380"/>
                  <a:gd name="connsiteX46" fmla="*/ 289830 w 806474"/>
                  <a:gd name="connsiteY46" fmla="*/ 240009 h 433380"/>
                  <a:gd name="connsiteX47" fmla="*/ 382877 w 806474"/>
                  <a:gd name="connsiteY47" fmla="*/ 332827 h 433380"/>
                  <a:gd name="connsiteX48" fmla="*/ 445438 w 806474"/>
                  <a:gd name="connsiteY48" fmla="*/ 363312 h 433380"/>
                  <a:gd name="connsiteX49" fmla="*/ 445438 w 806474"/>
                  <a:gd name="connsiteY49" fmla="*/ 408584 h 433380"/>
                  <a:gd name="connsiteX50" fmla="*/ 322817 w 806474"/>
                  <a:gd name="connsiteY50" fmla="*/ 408584 h 433380"/>
                  <a:gd name="connsiteX51" fmla="*/ 322817 w 806474"/>
                  <a:gd name="connsiteY51" fmla="*/ 433381 h 433380"/>
                  <a:gd name="connsiteX52" fmla="*/ 713429 w 806474"/>
                  <a:gd name="connsiteY52" fmla="*/ 433381 h 433380"/>
                  <a:gd name="connsiteX53" fmla="*/ 806475 w 806474"/>
                  <a:gd name="connsiteY53" fmla="*/ 340562 h 433380"/>
                  <a:gd name="connsiteX54" fmla="*/ 780313 w 806474"/>
                  <a:gd name="connsiteY54" fmla="*/ 340562 h 433380"/>
                  <a:gd name="connsiteX55" fmla="*/ 558504 w 806474"/>
                  <a:gd name="connsiteY55" fmla="*/ 408584 h 433380"/>
                  <a:gd name="connsiteX56" fmla="*/ 471145 w 806474"/>
                  <a:gd name="connsiteY56" fmla="*/ 408584 h 433380"/>
                  <a:gd name="connsiteX57" fmla="*/ 471145 w 806474"/>
                  <a:gd name="connsiteY57" fmla="*/ 364449 h 433380"/>
                  <a:gd name="connsiteX58" fmla="*/ 558504 w 806474"/>
                  <a:gd name="connsiteY58" fmla="*/ 364449 h 433380"/>
                  <a:gd name="connsiteX59" fmla="*/ 558504 w 806474"/>
                  <a:gd name="connsiteY59" fmla="*/ 408584 h 43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06474" h="433380">
                    <a:moveTo>
                      <a:pt x="780313" y="340562"/>
                    </a:moveTo>
                    <a:lnTo>
                      <a:pt x="780313" y="341700"/>
                    </a:lnTo>
                    <a:lnTo>
                      <a:pt x="780085" y="341700"/>
                    </a:lnTo>
                    <a:cubicBezTo>
                      <a:pt x="780085" y="379009"/>
                      <a:pt x="749373" y="408584"/>
                      <a:pt x="713201" y="408584"/>
                    </a:cubicBezTo>
                    <a:lnTo>
                      <a:pt x="583756" y="408584"/>
                    </a:lnTo>
                    <a:lnTo>
                      <a:pt x="583756" y="364449"/>
                    </a:lnTo>
                    <a:lnTo>
                      <a:pt x="657465" y="364449"/>
                    </a:lnTo>
                    <a:cubicBezTo>
                      <a:pt x="663380" y="364449"/>
                      <a:pt x="669295" y="363994"/>
                      <a:pt x="674982" y="362857"/>
                    </a:cubicBezTo>
                    <a:cubicBezTo>
                      <a:pt x="699324" y="358989"/>
                      <a:pt x="721164" y="346250"/>
                      <a:pt x="735951" y="326912"/>
                    </a:cubicBezTo>
                    <a:cubicBezTo>
                      <a:pt x="750738" y="307575"/>
                      <a:pt x="758701" y="285053"/>
                      <a:pt x="757563" y="262303"/>
                    </a:cubicBezTo>
                    <a:lnTo>
                      <a:pt x="756198" y="261166"/>
                    </a:lnTo>
                    <a:cubicBezTo>
                      <a:pt x="755516" y="241829"/>
                      <a:pt x="748691" y="222947"/>
                      <a:pt x="736861" y="205884"/>
                    </a:cubicBezTo>
                    <a:cubicBezTo>
                      <a:pt x="691362" y="144688"/>
                      <a:pt x="622203" y="107378"/>
                      <a:pt x="547129" y="102828"/>
                    </a:cubicBezTo>
                    <a:lnTo>
                      <a:pt x="547129" y="103966"/>
                    </a:lnTo>
                    <a:cubicBezTo>
                      <a:pt x="541442" y="103966"/>
                      <a:pt x="537119" y="103966"/>
                      <a:pt x="531432" y="103966"/>
                    </a:cubicBezTo>
                    <a:lnTo>
                      <a:pt x="522332" y="103966"/>
                    </a:lnTo>
                    <a:lnTo>
                      <a:pt x="522332" y="84629"/>
                    </a:lnTo>
                    <a:lnTo>
                      <a:pt x="500720" y="84629"/>
                    </a:lnTo>
                    <a:lnTo>
                      <a:pt x="500720" y="53007"/>
                    </a:lnTo>
                    <a:lnTo>
                      <a:pt x="756198" y="53007"/>
                    </a:lnTo>
                    <a:cubicBezTo>
                      <a:pt x="761886" y="53007"/>
                      <a:pt x="765298" y="49594"/>
                      <a:pt x="766436" y="42769"/>
                    </a:cubicBezTo>
                    <a:cubicBezTo>
                      <a:pt x="766436" y="37082"/>
                      <a:pt x="761886" y="32532"/>
                      <a:pt x="756198" y="32532"/>
                    </a:cubicBezTo>
                    <a:lnTo>
                      <a:pt x="500720" y="32532"/>
                    </a:lnTo>
                    <a:lnTo>
                      <a:pt x="500720" y="19110"/>
                    </a:lnTo>
                    <a:lnTo>
                      <a:pt x="480245" y="19110"/>
                    </a:lnTo>
                    <a:lnTo>
                      <a:pt x="480245" y="32532"/>
                    </a:lnTo>
                    <a:lnTo>
                      <a:pt x="224767" y="32532"/>
                    </a:lnTo>
                    <a:cubicBezTo>
                      <a:pt x="219079" y="32532"/>
                      <a:pt x="214529" y="37082"/>
                      <a:pt x="214529" y="42769"/>
                    </a:cubicBezTo>
                    <a:cubicBezTo>
                      <a:pt x="214529" y="48457"/>
                      <a:pt x="219079" y="53007"/>
                      <a:pt x="224767" y="53007"/>
                    </a:cubicBezTo>
                    <a:lnTo>
                      <a:pt x="480245" y="53007"/>
                    </a:lnTo>
                    <a:lnTo>
                      <a:pt x="480245" y="84629"/>
                    </a:lnTo>
                    <a:lnTo>
                      <a:pt x="458633" y="84629"/>
                    </a:lnTo>
                    <a:lnTo>
                      <a:pt x="458633" y="103966"/>
                    </a:lnTo>
                    <a:lnTo>
                      <a:pt x="172897" y="103966"/>
                    </a:lnTo>
                    <a:cubicBezTo>
                      <a:pt x="171305" y="100553"/>
                      <a:pt x="169712" y="97141"/>
                      <a:pt x="167665" y="94184"/>
                    </a:cubicBezTo>
                    <a:cubicBezTo>
                      <a:pt x="165845" y="90771"/>
                      <a:pt x="163570" y="87814"/>
                      <a:pt x="161068" y="84856"/>
                    </a:cubicBezTo>
                    <a:cubicBezTo>
                      <a:pt x="146280" y="66656"/>
                      <a:pt x="124213" y="54827"/>
                      <a:pt x="99416" y="53462"/>
                    </a:cubicBezTo>
                    <a:lnTo>
                      <a:pt x="63699" y="0"/>
                    </a:lnTo>
                    <a:lnTo>
                      <a:pt x="0" y="0"/>
                    </a:lnTo>
                    <a:lnTo>
                      <a:pt x="25252" y="87586"/>
                    </a:lnTo>
                    <a:cubicBezTo>
                      <a:pt x="14560" y="101918"/>
                      <a:pt x="7962" y="119891"/>
                      <a:pt x="7962" y="139228"/>
                    </a:cubicBezTo>
                    <a:lnTo>
                      <a:pt x="7735" y="139228"/>
                    </a:lnTo>
                    <a:cubicBezTo>
                      <a:pt x="7962" y="183590"/>
                      <a:pt x="41859" y="220444"/>
                      <a:pt x="85311" y="224766"/>
                    </a:cubicBezTo>
                    <a:cubicBezTo>
                      <a:pt x="88269" y="224994"/>
                      <a:pt x="91226" y="225221"/>
                      <a:pt x="94184" y="225221"/>
                    </a:cubicBezTo>
                    <a:cubicBezTo>
                      <a:pt x="120573" y="225221"/>
                      <a:pt x="144005" y="213619"/>
                      <a:pt x="159703" y="195192"/>
                    </a:cubicBezTo>
                    <a:lnTo>
                      <a:pt x="235231" y="210662"/>
                    </a:lnTo>
                    <a:cubicBezTo>
                      <a:pt x="255706" y="215212"/>
                      <a:pt x="275043" y="225449"/>
                      <a:pt x="289830" y="240009"/>
                    </a:cubicBezTo>
                    <a:lnTo>
                      <a:pt x="382877" y="332827"/>
                    </a:lnTo>
                    <a:cubicBezTo>
                      <a:pt x="399939" y="349890"/>
                      <a:pt x="421551" y="359899"/>
                      <a:pt x="445438" y="363312"/>
                    </a:cubicBezTo>
                    <a:lnTo>
                      <a:pt x="445438" y="408584"/>
                    </a:lnTo>
                    <a:lnTo>
                      <a:pt x="322817" y="408584"/>
                    </a:lnTo>
                    <a:lnTo>
                      <a:pt x="322817" y="433381"/>
                    </a:lnTo>
                    <a:lnTo>
                      <a:pt x="713429" y="433381"/>
                    </a:lnTo>
                    <a:cubicBezTo>
                      <a:pt x="764616" y="433381"/>
                      <a:pt x="806475" y="391521"/>
                      <a:pt x="806475" y="340562"/>
                    </a:cubicBezTo>
                    <a:lnTo>
                      <a:pt x="780313" y="340562"/>
                    </a:lnTo>
                    <a:close/>
                    <a:moveTo>
                      <a:pt x="558504" y="408584"/>
                    </a:moveTo>
                    <a:lnTo>
                      <a:pt x="471145" y="408584"/>
                    </a:lnTo>
                    <a:lnTo>
                      <a:pt x="471145" y="364449"/>
                    </a:lnTo>
                    <a:lnTo>
                      <a:pt x="558504" y="364449"/>
                    </a:lnTo>
                    <a:lnTo>
                      <a:pt x="558504" y="408584"/>
                    </a:lnTo>
                    <a:close/>
                  </a:path>
                </a:pathLst>
              </a:custGeom>
              <a:solidFill>
                <a:srgbClr val="231F20"/>
              </a:solidFill>
              <a:ln w="22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0" name="Group 29">
            <a:extLst>
              <a:ext uri="{FF2B5EF4-FFF2-40B4-BE49-F238E27FC236}">
                <a16:creationId xmlns:a16="http://schemas.microsoft.com/office/drawing/2014/main" id="{A5938FD8-6719-4AAF-AF74-7488EA4E23BB}"/>
              </a:ext>
              <a:ext uri="{C183D7F6-B498-43B3-948B-1728B52AA6E4}">
                <adec:decorative xmlns:adec="http://schemas.microsoft.com/office/drawing/2017/decorative" val="1"/>
              </a:ext>
            </a:extLst>
          </p:cNvPr>
          <p:cNvGrpSpPr/>
          <p:nvPr/>
        </p:nvGrpSpPr>
        <p:grpSpPr>
          <a:xfrm>
            <a:off x="9699559" y="1577762"/>
            <a:ext cx="1132240" cy="1132240"/>
            <a:chOff x="1900178" y="1460265"/>
            <a:chExt cx="1132240" cy="1132240"/>
          </a:xfrm>
        </p:grpSpPr>
        <p:sp>
          <p:nvSpPr>
            <p:cNvPr id="31" name="Oval 30">
              <a:extLst>
                <a:ext uri="{FF2B5EF4-FFF2-40B4-BE49-F238E27FC236}">
                  <a16:creationId xmlns:a16="http://schemas.microsoft.com/office/drawing/2014/main" id="{D5E171AB-CDBD-4ED1-8422-23C39199E759}"/>
                </a:ext>
                <a:ext uri="{C183D7F6-B498-43B3-948B-1728B52AA6E4}">
                  <adec:decorative xmlns:adec="http://schemas.microsoft.com/office/drawing/2017/decorative" val="1"/>
                </a:ext>
              </a:extLst>
            </p:cNvPr>
            <p:cNvSpPr/>
            <p:nvPr/>
          </p:nvSpPr>
          <p:spPr bwMode="auto">
            <a:xfrm>
              <a:off x="1900178" y="1460265"/>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FA1666DF-AC75-4EEC-AB8E-340F7AADF187}"/>
                </a:ext>
              </a:extLst>
            </p:cNvPr>
            <p:cNvGrpSpPr/>
            <p:nvPr/>
          </p:nvGrpSpPr>
          <p:grpSpPr>
            <a:xfrm>
              <a:off x="2277151" y="1775787"/>
              <a:ext cx="367839" cy="535300"/>
              <a:chOff x="5722938" y="1938338"/>
              <a:chExt cx="407987" cy="593725"/>
            </a:xfrm>
          </p:grpSpPr>
          <p:sp>
            <p:nvSpPr>
              <p:cNvPr id="34" name="AutoShape 10">
                <a:extLst>
                  <a:ext uri="{FF2B5EF4-FFF2-40B4-BE49-F238E27FC236}">
                    <a16:creationId xmlns:a16="http://schemas.microsoft.com/office/drawing/2014/main" id="{11AD2DB0-F3D9-4A72-AF00-992BF007981A}"/>
                  </a:ext>
                  <a:ext uri="{C183D7F6-B498-43B3-948B-1728B52AA6E4}">
                    <adec:decorative xmlns:adec="http://schemas.microsoft.com/office/drawing/2017/decorative" val="1"/>
                  </a:ext>
                </a:extLst>
              </p:cNvPr>
              <p:cNvSpPr>
                <a:spLocks noChangeAspect="1" noChangeArrowheads="1" noTextEdit="1"/>
              </p:cNvSpPr>
              <p:nvPr/>
            </p:nvSpPr>
            <p:spPr bwMode="auto">
              <a:xfrm>
                <a:off x="5722938" y="1938338"/>
                <a:ext cx="40798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Rectangle 12">
                <a:extLst>
                  <a:ext uri="{FF2B5EF4-FFF2-40B4-BE49-F238E27FC236}">
                    <a16:creationId xmlns:a16="http://schemas.microsoft.com/office/drawing/2014/main" id="{2B98784B-B915-4CF0-978B-5BCF5EEDFB36}"/>
                  </a:ext>
                  <a:ext uri="{C183D7F6-B498-43B3-948B-1728B52AA6E4}">
                    <adec:decorative xmlns:adec="http://schemas.microsoft.com/office/drawing/2017/decorative" val="1"/>
                  </a:ext>
                </a:extLst>
              </p:cNvPr>
              <p:cNvSpPr>
                <a:spLocks noChangeArrowheads="1"/>
              </p:cNvSpPr>
              <p:nvPr/>
            </p:nvSpPr>
            <p:spPr bwMode="auto">
              <a:xfrm>
                <a:off x="5722938" y="1938338"/>
                <a:ext cx="407987" cy="5937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Rectangle 13">
                <a:extLst>
                  <a:ext uri="{FF2B5EF4-FFF2-40B4-BE49-F238E27FC236}">
                    <a16:creationId xmlns:a16="http://schemas.microsoft.com/office/drawing/2014/main" id="{118FDCC9-0D76-4040-AB42-1815DACA08BD}"/>
                  </a:ext>
                  <a:ext uri="{C183D7F6-B498-43B3-948B-1728B52AA6E4}">
                    <adec:decorative xmlns:adec="http://schemas.microsoft.com/office/drawing/2017/decorative" val="1"/>
                  </a:ext>
                </a:extLst>
              </p:cNvPr>
              <p:cNvSpPr>
                <a:spLocks noChangeArrowheads="1"/>
              </p:cNvSpPr>
              <p:nvPr/>
            </p:nvSpPr>
            <p:spPr bwMode="auto">
              <a:xfrm>
                <a:off x="5981700" y="2012951"/>
                <a:ext cx="936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Rectangle 14">
                <a:extLst>
                  <a:ext uri="{FF2B5EF4-FFF2-40B4-BE49-F238E27FC236}">
                    <a16:creationId xmlns:a16="http://schemas.microsoft.com/office/drawing/2014/main" id="{F8542F7F-C2B4-468F-A27E-75FE6CDEFCE1}"/>
                  </a:ext>
                  <a:ext uri="{C183D7F6-B498-43B3-948B-1728B52AA6E4}">
                    <adec:decorative xmlns:adec="http://schemas.microsoft.com/office/drawing/2017/decorative" val="1"/>
                  </a:ext>
                </a:extLst>
              </p:cNvPr>
              <p:cNvSpPr>
                <a:spLocks noChangeArrowheads="1"/>
              </p:cNvSpPr>
              <p:nvPr/>
            </p:nvSpPr>
            <p:spPr bwMode="auto">
              <a:xfrm>
                <a:off x="5981700" y="2105026"/>
                <a:ext cx="936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Rectangle 15">
                <a:extLst>
                  <a:ext uri="{FF2B5EF4-FFF2-40B4-BE49-F238E27FC236}">
                    <a16:creationId xmlns:a16="http://schemas.microsoft.com/office/drawing/2014/main" id="{2FF1418D-7947-4F40-BB20-5B48AE2BD594}"/>
                  </a:ext>
                  <a:ext uri="{C183D7F6-B498-43B3-948B-1728B52AA6E4}">
                    <adec:decorative xmlns:adec="http://schemas.microsoft.com/office/drawing/2017/decorative" val="1"/>
                  </a:ext>
                </a:extLst>
              </p:cNvPr>
              <p:cNvSpPr>
                <a:spLocks noChangeArrowheads="1"/>
              </p:cNvSpPr>
              <p:nvPr/>
            </p:nvSpPr>
            <p:spPr bwMode="auto">
              <a:xfrm>
                <a:off x="5778500" y="2198688"/>
                <a:ext cx="296862" cy="555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16">
                <a:extLst>
                  <a:ext uri="{FF2B5EF4-FFF2-40B4-BE49-F238E27FC236}">
                    <a16:creationId xmlns:a16="http://schemas.microsoft.com/office/drawing/2014/main" id="{B36F4612-0F6E-4608-8CC1-FC09467B4E2F}"/>
                  </a:ext>
                  <a:ext uri="{C183D7F6-B498-43B3-948B-1728B52AA6E4}">
                    <adec:decorative xmlns:adec="http://schemas.microsoft.com/office/drawing/2017/decorative" val="1"/>
                  </a:ext>
                </a:extLst>
              </p:cNvPr>
              <p:cNvSpPr>
                <a:spLocks noChangeArrowheads="1"/>
              </p:cNvSpPr>
              <p:nvPr/>
            </p:nvSpPr>
            <p:spPr bwMode="auto">
              <a:xfrm>
                <a:off x="5778500" y="2290763"/>
                <a:ext cx="2968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Rectangle 17">
                <a:extLst>
                  <a:ext uri="{FF2B5EF4-FFF2-40B4-BE49-F238E27FC236}">
                    <a16:creationId xmlns:a16="http://schemas.microsoft.com/office/drawing/2014/main" id="{14D095E0-8E19-416A-AC60-CACEBDEA5BCA}"/>
                  </a:ext>
                  <a:ext uri="{C183D7F6-B498-43B3-948B-1728B52AA6E4}">
                    <adec:decorative xmlns:adec="http://schemas.microsoft.com/office/drawing/2017/decorative" val="1"/>
                  </a:ext>
                </a:extLst>
              </p:cNvPr>
              <p:cNvSpPr>
                <a:spLocks noChangeArrowheads="1"/>
              </p:cNvSpPr>
              <p:nvPr/>
            </p:nvSpPr>
            <p:spPr bwMode="auto">
              <a:xfrm>
                <a:off x="5778500" y="2384426"/>
                <a:ext cx="2968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18">
                <a:extLst>
                  <a:ext uri="{FF2B5EF4-FFF2-40B4-BE49-F238E27FC236}">
                    <a16:creationId xmlns:a16="http://schemas.microsoft.com/office/drawing/2014/main" id="{73499EF1-8F87-4A45-B06B-E9F4BC53FE27}"/>
                  </a:ext>
                  <a:ext uri="{C183D7F6-B498-43B3-948B-1728B52AA6E4}">
                    <adec:decorative xmlns:adec="http://schemas.microsoft.com/office/drawing/2017/decorative" val="1"/>
                  </a:ext>
                </a:extLst>
              </p:cNvPr>
              <p:cNvSpPr>
                <a:spLocks/>
              </p:cNvSpPr>
              <p:nvPr/>
            </p:nvSpPr>
            <p:spPr bwMode="auto">
              <a:xfrm>
                <a:off x="5819775" y="2024063"/>
                <a:ext cx="125412" cy="125413"/>
              </a:xfrm>
              <a:custGeom>
                <a:avLst/>
                <a:gdLst>
                  <a:gd name="T0" fmla="*/ 0 w 79"/>
                  <a:gd name="T1" fmla="*/ 67 h 79"/>
                  <a:gd name="T2" fmla="*/ 12 w 79"/>
                  <a:gd name="T3" fmla="*/ 79 h 79"/>
                  <a:gd name="T4" fmla="*/ 79 w 79"/>
                  <a:gd name="T5" fmla="*/ 12 h 79"/>
                  <a:gd name="T6" fmla="*/ 67 w 79"/>
                  <a:gd name="T7" fmla="*/ 0 h 79"/>
                  <a:gd name="T8" fmla="*/ 0 w 79"/>
                  <a:gd name="T9" fmla="*/ 67 h 79"/>
                </a:gdLst>
                <a:ahLst/>
                <a:cxnLst>
                  <a:cxn ang="0">
                    <a:pos x="T0" y="T1"/>
                  </a:cxn>
                  <a:cxn ang="0">
                    <a:pos x="T2" y="T3"/>
                  </a:cxn>
                  <a:cxn ang="0">
                    <a:pos x="T4" y="T5"/>
                  </a:cxn>
                  <a:cxn ang="0">
                    <a:pos x="T6" y="T7"/>
                  </a:cxn>
                  <a:cxn ang="0">
                    <a:pos x="T8" y="T9"/>
                  </a:cxn>
                </a:cxnLst>
                <a:rect l="0" t="0" r="r" b="b"/>
                <a:pathLst>
                  <a:path w="79" h="79">
                    <a:moveTo>
                      <a:pt x="0" y="67"/>
                    </a:moveTo>
                    <a:lnTo>
                      <a:pt x="12" y="79"/>
                    </a:lnTo>
                    <a:lnTo>
                      <a:pt x="79" y="12"/>
                    </a:lnTo>
                    <a:lnTo>
                      <a:pt x="67" y="0"/>
                    </a:lnTo>
                    <a:lnTo>
                      <a:pt x="0" y="6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19">
                <a:extLst>
                  <a:ext uri="{FF2B5EF4-FFF2-40B4-BE49-F238E27FC236}">
                    <a16:creationId xmlns:a16="http://schemas.microsoft.com/office/drawing/2014/main" id="{299AE6DF-97C9-4A0D-8D80-6D0829CA5E2F}"/>
                  </a:ext>
                  <a:ext uri="{C183D7F6-B498-43B3-948B-1728B52AA6E4}">
                    <adec:decorative xmlns:adec="http://schemas.microsoft.com/office/drawing/2017/decorative" val="1"/>
                  </a:ext>
                </a:extLst>
              </p:cNvPr>
              <p:cNvSpPr>
                <a:spLocks/>
              </p:cNvSpPr>
              <p:nvPr/>
            </p:nvSpPr>
            <p:spPr bwMode="auto">
              <a:xfrm>
                <a:off x="5778500" y="2070101"/>
                <a:ext cx="79375" cy="79375"/>
              </a:xfrm>
              <a:custGeom>
                <a:avLst/>
                <a:gdLst>
                  <a:gd name="T0" fmla="*/ 38 w 50"/>
                  <a:gd name="T1" fmla="*/ 50 h 50"/>
                  <a:gd name="T2" fmla="*/ 50 w 50"/>
                  <a:gd name="T3" fmla="*/ 38 h 50"/>
                  <a:gd name="T4" fmla="*/ 12 w 50"/>
                  <a:gd name="T5" fmla="*/ 0 h 50"/>
                  <a:gd name="T6" fmla="*/ 0 w 50"/>
                  <a:gd name="T7" fmla="*/ 12 h 50"/>
                  <a:gd name="T8" fmla="*/ 38 w 50"/>
                  <a:gd name="T9" fmla="*/ 50 h 50"/>
                </a:gdLst>
                <a:ahLst/>
                <a:cxnLst>
                  <a:cxn ang="0">
                    <a:pos x="T0" y="T1"/>
                  </a:cxn>
                  <a:cxn ang="0">
                    <a:pos x="T2" y="T3"/>
                  </a:cxn>
                  <a:cxn ang="0">
                    <a:pos x="T4" y="T5"/>
                  </a:cxn>
                  <a:cxn ang="0">
                    <a:pos x="T6" y="T7"/>
                  </a:cxn>
                  <a:cxn ang="0">
                    <a:pos x="T8" y="T9"/>
                  </a:cxn>
                </a:cxnLst>
                <a:rect l="0" t="0" r="r" b="b"/>
                <a:pathLst>
                  <a:path w="50" h="50">
                    <a:moveTo>
                      <a:pt x="38" y="50"/>
                    </a:moveTo>
                    <a:lnTo>
                      <a:pt x="50" y="38"/>
                    </a:lnTo>
                    <a:lnTo>
                      <a:pt x="12" y="0"/>
                    </a:lnTo>
                    <a:lnTo>
                      <a:pt x="0" y="12"/>
                    </a:lnTo>
                    <a:lnTo>
                      <a:pt x="38" y="5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8" name="Oval 47">
            <a:extLst>
              <a:ext uri="{FF2B5EF4-FFF2-40B4-BE49-F238E27FC236}">
                <a16:creationId xmlns:a16="http://schemas.microsoft.com/office/drawing/2014/main" id="{84B18D2D-0F0E-4D4D-9431-F9674F5BE6CA}"/>
              </a:ext>
              <a:ext uri="{C183D7F6-B498-43B3-948B-1728B52AA6E4}">
                <adec:decorative xmlns:adec="http://schemas.microsoft.com/office/drawing/2017/decorative" val="1"/>
              </a:ext>
            </a:extLst>
          </p:cNvPr>
          <p:cNvSpPr/>
          <p:nvPr/>
        </p:nvSpPr>
        <p:spPr bwMode="auto">
          <a:xfrm>
            <a:off x="1632814" y="1699226"/>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1E245C53-3644-42A8-A190-13E51459C856}"/>
              </a:ext>
              <a:ext uri="{C183D7F6-B498-43B3-948B-1728B52AA6E4}">
                <adec:decorative xmlns:adec="http://schemas.microsoft.com/office/drawing/2017/decorative" val="1"/>
              </a:ext>
            </a:extLst>
          </p:cNvPr>
          <p:cNvGrpSpPr/>
          <p:nvPr/>
        </p:nvGrpSpPr>
        <p:grpSpPr>
          <a:xfrm>
            <a:off x="2009787" y="2014748"/>
            <a:ext cx="367839" cy="535300"/>
            <a:chOff x="5722938" y="1938338"/>
            <a:chExt cx="407987" cy="593725"/>
          </a:xfrm>
        </p:grpSpPr>
        <p:sp>
          <p:nvSpPr>
            <p:cNvPr id="50" name="AutoShape 10">
              <a:extLst>
                <a:ext uri="{FF2B5EF4-FFF2-40B4-BE49-F238E27FC236}">
                  <a16:creationId xmlns:a16="http://schemas.microsoft.com/office/drawing/2014/main" id="{467D26FF-C70A-41DF-9EB5-492A9B0C2629}"/>
                </a:ext>
              </a:extLst>
            </p:cNvPr>
            <p:cNvSpPr>
              <a:spLocks noChangeAspect="1" noChangeArrowheads="1" noTextEdit="1"/>
            </p:cNvSpPr>
            <p:nvPr/>
          </p:nvSpPr>
          <p:spPr bwMode="auto">
            <a:xfrm>
              <a:off x="5722938" y="1938338"/>
              <a:ext cx="40798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Rectangle 12">
              <a:extLst>
                <a:ext uri="{FF2B5EF4-FFF2-40B4-BE49-F238E27FC236}">
                  <a16:creationId xmlns:a16="http://schemas.microsoft.com/office/drawing/2014/main" id="{2D0CEF74-8BB3-41E8-B9F5-B1DC2990F28B}"/>
                </a:ext>
              </a:extLst>
            </p:cNvPr>
            <p:cNvSpPr>
              <a:spLocks noChangeArrowheads="1"/>
            </p:cNvSpPr>
            <p:nvPr/>
          </p:nvSpPr>
          <p:spPr bwMode="auto">
            <a:xfrm>
              <a:off x="5722938" y="1938338"/>
              <a:ext cx="407987" cy="5937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Rectangle 13">
              <a:extLst>
                <a:ext uri="{FF2B5EF4-FFF2-40B4-BE49-F238E27FC236}">
                  <a16:creationId xmlns:a16="http://schemas.microsoft.com/office/drawing/2014/main" id="{891FE9CC-454E-4839-B7D1-3863D0714CD1}"/>
                </a:ext>
              </a:extLst>
            </p:cNvPr>
            <p:cNvSpPr>
              <a:spLocks noChangeArrowheads="1"/>
            </p:cNvSpPr>
            <p:nvPr/>
          </p:nvSpPr>
          <p:spPr bwMode="auto">
            <a:xfrm>
              <a:off x="5981700" y="2012951"/>
              <a:ext cx="936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Rectangle 14">
              <a:extLst>
                <a:ext uri="{FF2B5EF4-FFF2-40B4-BE49-F238E27FC236}">
                  <a16:creationId xmlns:a16="http://schemas.microsoft.com/office/drawing/2014/main" id="{D7B66CCD-325F-4882-8A83-41D2A87911F9}"/>
                </a:ext>
              </a:extLst>
            </p:cNvPr>
            <p:cNvSpPr>
              <a:spLocks noChangeArrowheads="1"/>
            </p:cNvSpPr>
            <p:nvPr/>
          </p:nvSpPr>
          <p:spPr bwMode="auto">
            <a:xfrm>
              <a:off x="5981700" y="2105026"/>
              <a:ext cx="936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Rectangle 15">
              <a:extLst>
                <a:ext uri="{FF2B5EF4-FFF2-40B4-BE49-F238E27FC236}">
                  <a16:creationId xmlns:a16="http://schemas.microsoft.com/office/drawing/2014/main" id="{85710276-8E60-4DCB-8F50-98464BABB13B}"/>
                </a:ext>
              </a:extLst>
            </p:cNvPr>
            <p:cNvSpPr>
              <a:spLocks noChangeArrowheads="1"/>
            </p:cNvSpPr>
            <p:nvPr/>
          </p:nvSpPr>
          <p:spPr bwMode="auto">
            <a:xfrm>
              <a:off x="5778500" y="2198688"/>
              <a:ext cx="296862" cy="555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Rectangle 16">
              <a:extLst>
                <a:ext uri="{FF2B5EF4-FFF2-40B4-BE49-F238E27FC236}">
                  <a16:creationId xmlns:a16="http://schemas.microsoft.com/office/drawing/2014/main" id="{2D46D72F-ABD2-4779-AA16-5207ED833DB1}"/>
                </a:ext>
              </a:extLst>
            </p:cNvPr>
            <p:cNvSpPr>
              <a:spLocks noChangeArrowheads="1"/>
            </p:cNvSpPr>
            <p:nvPr/>
          </p:nvSpPr>
          <p:spPr bwMode="auto">
            <a:xfrm>
              <a:off x="5778500" y="2290763"/>
              <a:ext cx="2968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Rectangle 17">
              <a:extLst>
                <a:ext uri="{FF2B5EF4-FFF2-40B4-BE49-F238E27FC236}">
                  <a16:creationId xmlns:a16="http://schemas.microsoft.com/office/drawing/2014/main" id="{A9A31BFE-EEA5-49C5-8655-09119588613B}"/>
                </a:ext>
              </a:extLst>
            </p:cNvPr>
            <p:cNvSpPr>
              <a:spLocks noChangeArrowheads="1"/>
            </p:cNvSpPr>
            <p:nvPr/>
          </p:nvSpPr>
          <p:spPr bwMode="auto">
            <a:xfrm>
              <a:off x="5778500" y="2384426"/>
              <a:ext cx="2968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18">
              <a:extLst>
                <a:ext uri="{FF2B5EF4-FFF2-40B4-BE49-F238E27FC236}">
                  <a16:creationId xmlns:a16="http://schemas.microsoft.com/office/drawing/2014/main" id="{A63599E6-3DC7-49EB-81C9-C0965D039C6D}"/>
                </a:ext>
              </a:extLst>
            </p:cNvPr>
            <p:cNvSpPr>
              <a:spLocks/>
            </p:cNvSpPr>
            <p:nvPr/>
          </p:nvSpPr>
          <p:spPr bwMode="auto">
            <a:xfrm>
              <a:off x="5819775" y="2024063"/>
              <a:ext cx="125412" cy="125413"/>
            </a:xfrm>
            <a:custGeom>
              <a:avLst/>
              <a:gdLst>
                <a:gd name="T0" fmla="*/ 0 w 79"/>
                <a:gd name="T1" fmla="*/ 67 h 79"/>
                <a:gd name="T2" fmla="*/ 12 w 79"/>
                <a:gd name="T3" fmla="*/ 79 h 79"/>
                <a:gd name="T4" fmla="*/ 79 w 79"/>
                <a:gd name="T5" fmla="*/ 12 h 79"/>
                <a:gd name="T6" fmla="*/ 67 w 79"/>
                <a:gd name="T7" fmla="*/ 0 h 79"/>
                <a:gd name="T8" fmla="*/ 0 w 79"/>
                <a:gd name="T9" fmla="*/ 67 h 79"/>
              </a:gdLst>
              <a:ahLst/>
              <a:cxnLst>
                <a:cxn ang="0">
                  <a:pos x="T0" y="T1"/>
                </a:cxn>
                <a:cxn ang="0">
                  <a:pos x="T2" y="T3"/>
                </a:cxn>
                <a:cxn ang="0">
                  <a:pos x="T4" y="T5"/>
                </a:cxn>
                <a:cxn ang="0">
                  <a:pos x="T6" y="T7"/>
                </a:cxn>
                <a:cxn ang="0">
                  <a:pos x="T8" y="T9"/>
                </a:cxn>
              </a:cxnLst>
              <a:rect l="0" t="0" r="r" b="b"/>
              <a:pathLst>
                <a:path w="79" h="79">
                  <a:moveTo>
                    <a:pt x="0" y="67"/>
                  </a:moveTo>
                  <a:lnTo>
                    <a:pt x="12" y="79"/>
                  </a:lnTo>
                  <a:lnTo>
                    <a:pt x="79" y="12"/>
                  </a:lnTo>
                  <a:lnTo>
                    <a:pt x="67" y="0"/>
                  </a:lnTo>
                  <a:lnTo>
                    <a:pt x="0" y="6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19">
              <a:extLst>
                <a:ext uri="{FF2B5EF4-FFF2-40B4-BE49-F238E27FC236}">
                  <a16:creationId xmlns:a16="http://schemas.microsoft.com/office/drawing/2014/main" id="{169D4E79-863C-4685-AC0B-FE81DE01312C}"/>
                </a:ext>
              </a:extLst>
            </p:cNvPr>
            <p:cNvSpPr>
              <a:spLocks/>
            </p:cNvSpPr>
            <p:nvPr/>
          </p:nvSpPr>
          <p:spPr bwMode="auto">
            <a:xfrm>
              <a:off x="5778500" y="2070101"/>
              <a:ext cx="79375" cy="79375"/>
            </a:xfrm>
            <a:custGeom>
              <a:avLst/>
              <a:gdLst>
                <a:gd name="T0" fmla="*/ 38 w 50"/>
                <a:gd name="T1" fmla="*/ 50 h 50"/>
                <a:gd name="T2" fmla="*/ 50 w 50"/>
                <a:gd name="T3" fmla="*/ 38 h 50"/>
                <a:gd name="T4" fmla="*/ 12 w 50"/>
                <a:gd name="T5" fmla="*/ 0 h 50"/>
                <a:gd name="T6" fmla="*/ 0 w 50"/>
                <a:gd name="T7" fmla="*/ 12 h 50"/>
                <a:gd name="T8" fmla="*/ 38 w 50"/>
                <a:gd name="T9" fmla="*/ 50 h 50"/>
              </a:gdLst>
              <a:ahLst/>
              <a:cxnLst>
                <a:cxn ang="0">
                  <a:pos x="T0" y="T1"/>
                </a:cxn>
                <a:cxn ang="0">
                  <a:pos x="T2" y="T3"/>
                </a:cxn>
                <a:cxn ang="0">
                  <a:pos x="T4" y="T5"/>
                </a:cxn>
                <a:cxn ang="0">
                  <a:pos x="T6" y="T7"/>
                </a:cxn>
                <a:cxn ang="0">
                  <a:pos x="T8" y="T9"/>
                </a:cxn>
              </a:cxnLst>
              <a:rect l="0" t="0" r="r" b="b"/>
              <a:pathLst>
                <a:path w="50" h="50">
                  <a:moveTo>
                    <a:pt x="38" y="50"/>
                  </a:moveTo>
                  <a:lnTo>
                    <a:pt x="50" y="38"/>
                  </a:lnTo>
                  <a:lnTo>
                    <a:pt x="12" y="0"/>
                  </a:lnTo>
                  <a:lnTo>
                    <a:pt x="0" y="12"/>
                  </a:lnTo>
                  <a:lnTo>
                    <a:pt x="38" y="5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509689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100"/>
                                  </p:stCondLst>
                                  <p:childTnLst>
                                    <p:animMotion origin="layout" path="M -2.08333E-6 3.33333E-6 L -2.08333E-6 0.01898 " pathEditMode="relative" rAng="0" ptsTypes="AA">
                                      <p:cBhvr>
                                        <p:cTn id="9" dur="700" spd="-100000" fill="hold"/>
                                        <p:tgtEl>
                                          <p:spTgt spid="10"/>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2.08333E-6 0 L 2.08333E-6 0.01898 " pathEditMode="relative" rAng="0" ptsTypes="AA">
                                      <p:cBhvr>
                                        <p:cTn id="14" dur="700" spd="-100000" fill="hold"/>
                                        <p:tgtEl>
                                          <p:spTgt spid="3"/>
                                        </p:tgtEl>
                                        <p:attrNameLst>
                                          <p:attrName>ppt_x</p:attrName>
                                          <p:attrName>ppt_y</p:attrName>
                                        </p:attrNameLst>
                                      </p:cBhvr>
                                      <p:rCtr x="0" y="949"/>
                                    </p:animMotion>
                                  </p:childTnLst>
                                </p:cTn>
                              </p:par>
                            </p:childTnLst>
                          </p:cTn>
                        </p:par>
                        <p:par>
                          <p:cTn id="15" fill="hold">
                            <p:stCondLst>
                              <p:cond delay="800"/>
                            </p:stCondLst>
                            <p:childTnLst>
                              <p:par>
                                <p:cTn id="16" presetID="10"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42" presetClass="path" presetSubtype="0" decel="100000" fill="hold" nodeType="withEffect">
                                  <p:stCondLst>
                                    <p:cond delay="100"/>
                                  </p:stCondLst>
                                  <p:childTnLst>
                                    <p:animMotion origin="layout" path="M 2.08333E-6 3.33333E-6 L 2.08333E-6 0.01898 " pathEditMode="relative" rAng="0" ptsTypes="AA">
                                      <p:cBhvr>
                                        <p:cTn id="20" dur="700" spd="-100000" fill="hold"/>
                                        <p:tgtEl>
                                          <p:spTgt spid="12"/>
                                        </p:tgtEl>
                                        <p:attrNameLst>
                                          <p:attrName>ppt_x</p:attrName>
                                          <p:attrName>ppt_y</p:attrName>
                                        </p:attrNameLst>
                                      </p:cBhvr>
                                      <p:rCtr x="0" y="949"/>
                                    </p:animMotion>
                                  </p:childTnLst>
                                </p:cTn>
                              </p:par>
                              <p:par>
                                <p:cTn id="21" presetID="10" presetClass="entr" presetSubtype="0" fill="hold" grpId="0" nodeType="withEffect">
                                  <p:stCondLst>
                                    <p:cond delay="10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42" presetClass="path" presetSubtype="0" decel="100000" fill="hold" grpId="1" nodeType="withEffect">
                                  <p:stCondLst>
                                    <p:cond delay="100"/>
                                  </p:stCondLst>
                                  <p:childTnLst>
                                    <p:animMotion origin="layout" path="M 8.33333E-7 -1.48148E-6 L 8.33333E-7 0.01898 " pathEditMode="relative" rAng="0" ptsTypes="AA">
                                      <p:cBhvr>
                                        <p:cTn id="25" dur="700" spd="-100000" fill="hold"/>
                                        <p:tgtEl>
                                          <p:spTgt spid="4"/>
                                        </p:tgtEl>
                                        <p:attrNameLst>
                                          <p:attrName>ppt_x</p:attrName>
                                          <p:attrName>ppt_y</p:attrName>
                                        </p:attrNameLst>
                                      </p:cBhvr>
                                      <p:rCtr x="0" y="949"/>
                                    </p:animMotion>
                                  </p:childTnLst>
                                </p:cTn>
                              </p:par>
                            </p:childTnLst>
                          </p:cTn>
                        </p:par>
                        <p:par>
                          <p:cTn id="26" fill="hold">
                            <p:stCondLst>
                              <p:cond delay="1600"/>
                            </p:stCondLst>
                            <p:childTnLst>
                              <p:par>
                                <p:cTn id="27" presetID="10"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42" presetClass="path" presetSubtype="0" decel="100000" fill="hold" nodeType="withEffect">
                                  <p:stCondLst>
                                    <p:cond delay="100"/>
                                  </p:stCondLst>
                                  <p:childTnLst>
                                    <p:animMotion origin="layout" path="M -3.54167E-6 -1.48148E-6 L -3.54167E-6 0.01898 " pathEditMode="relative" rAng="0" ptsTypes="AA">
                                      <p:cBhvr>
                                        <p:cTn id="31" dur="700" spd="-100000" fill="hold"/>
                                        <p:tgtEl>
                                          <p:spTgt spid="11"/>
                                        </p:tgtEl>
                                        <p:attrNameLst>
                                          <p:attrName>ppt_x</p:attrName>
                                          <p:attrName>ppt_y</p:attrName>
                                        </p:attrNameLst>
                                      </p:cBhvr>
                                      <p:rCtr x="0" y="949"/>
                                    </p:animMotion>
                                  </p:childTnLst>
                                </p:cTn>
                              </p:par>
                              <p:par>
                                <p:cTn id="32" presetID="10" presetClass="entr" presetSubtype="0" fill="hold" grpId="0" nodeType="withEffect">
                                  <p:stCondLst>
                                    <p:cond delay="1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42" presetClass="path" presetSubtype="0" decel="100000" fill="hold" grpId="1" nodeType="withEffect">
                                  <p:stCondLst>
                                    <p:cond delay="100"/>
                                  </p:stCondLst>
                                  <p:childTnLst>
                                    <p:animMotion origin="layout" path="M 1.45833E-6 4.07407E-6 L 1.45833E-6 0.01898 " pathEditMode="relative" rAng="0" ptsTypes="AA">
                                      <p:cBhvr>
                                        <p:cTn id="36" dur="700" spd="-100000" fill="hold"/>
                                        <p:tgtEl>
                                          <p:spTgt spid="5"/>
                                        </p:tgtEl>
                                        <p:attrNameLst>
                                          <p:attrName>ppt_x</p:attrName>
                                          <p:attrName>ppt_y</p:attrName>
                                        </p:attrNameLst>
                                      </p:cBhvr>
                                      <p:rCtr x="0" y="949"/>
                                    </p:animMotion>
                                  </p:childTnLst>
                                </p:cTn>
                              </p:par>
                              <p:par>
                                <p:cTn id="37" presetID="10" presetClass="entr" presetSubtype="0" fill="hold" nodeType="withEffect">
                                  <p:stCondLst>
                                    <p:cond delay="10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42" presetClass="path" presetSubtype="0" decel="100000" fill="hold" nodeType="withEffect">
                                  <p:stCondLst>
                                    <p:cond delay="100"/>
                                  </p:stCondLst>
                                  <p:childTnLst>
                                    <p:animMotion origin="layout" path="M 2.91667E-6 5.55112E-17 L 2.91667E-6 0.01898 " pathEditMode="relative" rAng="0" ptsTypes="AA">
                                      <p:cBhvr>
                                        <p:cTn id="41" dur="700" spd="-100000" fill="hold"/>
                                        <p:tgtEl>
                                          <p:spTgt spid="30"/>
                                        </p:tgtEl>
                                        <p:attrNameLst>
                                          <p:attrName>ppt_x</p:attrName>
                                          <p:attrName>ppt_y</p:attrName>
                                        </p:attrNameLst>
                                      </p:cBhvr>
                                      <p:rCtr x="0" y="949"/>
                                    </p:animMotion>
                                  </p:childTnLst>
                                </p:cTn>
                              </p:par>
                              <p:par>
                                <p:cTn id="42" presetID="10" presetClass="entr" presetSubtype="0" fill="hold" grpId="0" nodeType="withEffect">
                                  <p:stCondLst>
                                    <p:cond delay="10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42" presetClass="path" presetSubtype="0" decel="100000" fill="hold" grpId="1" nodeType="withEffect">
                                  <p:stCondLst>
                                    <p:cond delay="100"/>
                                  </p:stCondLst>
                                  <p:childTnLst>
                                    <p:animMotion origin="layout" path="M 1.66667E-6 -4.81481E-6 L 1.66667E-6 0.01899 " pathEditMode="relative" rAng="0" ptsTypes="AA">
                                      <p:cBhvr>
                                        <p:cTn id="46" dur="700" spd="-100000" fill="hold"/>
                                        <p:tgtEl>
                                          <p:spTgt spid="46"/>
                                        </p:tgtEl>
                                        <p:attrNameLst>
                                          <p:attrName>ppt_x</p:attrName>
                                          <p:attrName>ppt_y</p:attrName>
                                        </p:attrNameLst>
                                      </p:cBhvr>
                                      <p:rCtr x="0" y="949"/>
                                    </p:animMotion>
                                  </p:childTnLst>
                                </p:cTn>
                              </p:par>
                              <p:par>
                                <p:cTn id="47" presetID="10" presetClass="entr" presetSubtype="0" fill="hold" grpId="0" nodeType="withEffect">
                                  <p:stCondLst>
                                    <p:cond delay="1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500"/>
                                        <p:tgtEl>
                                          <p:spTgt spid="48"/>
                                        </p:tgtEl>
                                      </p:cBhvr>
                                    </p:animEffect>
                                  </p:childTnLst>
                                </p:cTn>
                              </p:par>
                              <p:par>
                                <p:cTn id="50" presetID="42" presetClass="path" presetSubtype="0" decel="100000" fill="hold" grpId="1" nodeType="withEffect">
                                  <p:stCondLst>
                                    <p:cond delay="100"/>
                                  </p:stCondLst>
                                  <p:childTnLst>
                                    <p:animMotion origin="layout" path="M 1.45833E-6 -4.07407E-6 L 1.45833E-6 0.01899 " pathEditMode="relative" rAng="0" ptsTypes="AA">
                                      <p:cBhvr>
                                        <p:cTn id="51" dur="700" spd="-100000" fill="hold"/>
                                        <p:tgtEl>
                                          <p:spTgt spid="48"/>
                                        </p:tgtEl>
                                        <p:attrNameLst>
                                          <p:attrName>ppt_x</p:attrName>
                                          <p:attrName>ppt_y</p:attrName>
                                        </p:attrNameLst>
                                      </p:cBhvr>
                                      <p:rCtr x="0" y="949"/>
                                    </p:animMotion>
                                  </p:childTnLst>
                                </p:cTn>
                              </p:par>
                              <p:par>
                                <p:cTn id="52" presetID="10" presetClass="entr" presetSubtype="0" fill="hold" grpId="0" nodeType="withEffect">
                                  <p:stCondLst>
                                    <p:cond delay="100"/>
                                  </p:stCondLst>
                                  <p:childTnLst>
                                    <p:set>
                                      <p:cBhvr>
                                        <p:cTn id="53" dur="1" fill="hold">
                                          <p:stCondLst>
                                            <p:cond delay="0"/>
                                          </p:stCondLst>
                                        </p:cTn>
                                        <p:tgtEl>
                                          <p:spTgt spid="47"/>
                                        </p:tgtEl>
                                        <p:attrNameLst>
                                          <p:attrName>style.visibility</p:attrName>
                                        </p:attrNameLst>
                                      </p:cBhvr>
                                      <p:to>
                                        <p:strVal val="visible"/>
                                      </p:to>
                                    </p:set>
                                    <p:animEffect transition="in" filter="fade">
                                      <p:cBhvr>
                                        <p:cTn id="54" dur="500"/>
                                        <p:tgtEl>
                                          <p:spTgt spid="47"/>
                                        </p:tgtEl>
                                      </p:cBhvr>
                                    </p:animEffect>
                                  </p:childTnLst>
                                </p:cTn>
                              </p:par>
                              <p:par>
                                <p:cTn id="55" presetID="42" presetClass="path" presetSubtype="0" decel="100000" fill="hold" grpId="1" nodeType="withEffect">
                                  <p:stCondLst>
                                    <p:cond delay="100"/>
                                  </p:stCondLst>
                                  <p:childTnLst>
                                    <p:animMotion origin="layout" path="M 2.08333E-6 -4.07407E-6 L 2.08333E-6 0.01899 " pathEditMode="relative" rAng="0" ptsTypes="AA">
                                      <p:cBhvr>
                                        <p:cTn id="56" dur="700" spd="-100000" fill="hold"/>
                                        <p:tgtEl>
                                          <p:spTgt spid="47"/>
                                        </p:tgtEl>
                                        <p:attrNameLst>
                                          <p:attrName>ppt_x</p:attrName>
                                          <p:attrName>ppt_y</p:attrName>
                                        </p:attrNameLst>
                                      </p:cBhvr>
                                      <p:rCtr x="0" y="949"/>
                                    </p:animMotion>
                                  </p:childTnLst>
                                </p:cTn>
                              </p:par>
                              <p:par>
                                <p:cTn id="57" presetID="10" presetClass="entr" presetSubtype="0" fill="hold" nodeType="withEffect">
                                  <p:stCondLst>
                                    <p:cond delay="10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par>
                                <p:cTn id="60" presetID="42" presetClass="path" presetSubtype="0" decel="100000" fill="hold" nodeType="withEffect">
                                  <p:stCondLst>
                                    <p:cond delay="100"/>
                                  </p:stCondLst>
                                  <p:childTnLst>
                                    <p:animMotion origin="layout" path="M 2.08333E-6 1.11111E-6 L 2.08333E-6 0.01898 " pathEditMode="relative" rAng="0" ptsTypes="AA">
                                      <p:cBhvr>
                                        <p:cTn id="61" dur="700" spd="-100000" fill="hold"/>
                                        <p:tgtEl>
                                          <p:spTgt spid="49"/>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3" grpId="0"/>
      <p:bldP spid="3" grpId="1"/>
      <p:bldP spid="46" grpId="0"/>
      <p:bldP spid="46" grpId="1"/>
      <p:bldP spid="4" grpId="0"/>
      <p:bldP spid="4" grpId="1"/>
      <p:bldP spid="5" grpId="0"/>
      <p:bldP spid="5" grpId="1"/>
      <p:bldP spid="48" grpId="0" animBg="1"/>
      <p:bldP spid="48"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02AE1D-363F-487A-99BF-D23CD500D1A3}"/>
              </a:ext>
            </a:extLst>
          </p:cNvPr>
          <p:cNvSpPr/>
          <p:nvPr/>
        </p:nvSpPr>
        <p:spPr>
          <a:xfrm>
            <a:off x="0" y="-22758"/>
            <a:ext cx="6330675" cy="6880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D0533C8-6094-474F-93CD-5AF7A8640BE1}"/>
              </a:ext>
            </a:extLst>
          </p:cNvPr>
          <p:cNvSpPr/>
          <p:nvPr/>
        </p:nvSpPr>
        <p:spPr bwMode="auto">
          <a:xfrm>
            <a:off x="5268438" y="3111436"/>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782672" y="2182375"/>
            <a:ext cx="4974013" cy="1754326"/>
          </a:xfrm>
          <a:prstGeom prst="rect">
            <a:avLst/>
          </a:prstGeom>
          <a:noFill/>
        </p:spPr>
        <p:txBody>
          <a:bodyPr wrap="square" rtlCol="0" anchor="t">
            <a:spAutoFit/>
          </a:bodyPr>
          <a:lstStyle/>
          <a:p>
            <a:pPr>
              <a:defRPr/>
            </a:pPr>
            <a:r>
              <a:rPr lang="en-US" sz="3600" spc="-50">
                <a:solidFill>
                  <a:srgbClr val="50E6FF"/>
                </a:solidFill>
                <a:latin typeface="Segoe UI Semibold"/>
              </a:rPr>
              <a:t>An iterative process that supports your business … as it evolves</a:t>
            </a:r>
          </a:p>
        </p:txBody>
      </p:sp>
      <p:grpSp>
        <p:nvGrpSpPr>
          <p:cNvPr id="177" name="Group 176">
            <a:extLst>
              <a:ext uri="{FF2B5EF4-FFF2-40B4-BE49-F238E27FC236}">
                <a16:creationId xmlns:a16="http://schemas.microsoft.com/office/drawing/2014/main" id="{10B8E034-F23B-4547-A5C7-6F7707734148}"/>
              </a:ext>
            </a:extLst>
          </p:cNvPr>
          <p:cNvGrpSpPr/>
          <p:nvPr/>
        </p:nvGrpSpPr>
        <p:grpSpPr>
          <a:xfrm>
            <a:off x="6591183" y="1114458"/>
            <a:ext cx="5240245" cy="4379474"/>
            <a:chOff x="6627670" y="1239263"/>
            <a:chExt cx="5240245"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74125" y="3471600"/>
              <a:ext cx="1426412" cy="2215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37835" y="1807117"/>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accent1"/>
                    </a:solidFill>
                    <a:effectLst/>
                    <a:uLnTx/>
                    <a:uFillTx/>
                    <a:latin typeface="Segoe UI Semibold"/>
                    <a:ea typeface="+mn-lt"/>
                    <a:cs typeface="Calibri" panose="020F0502020204030204"/>
                  </a:rPr>
                  <a:t>Plan</a:t>
                </a:r>
              </a:p>
            </p:txBody>
          </p:sp>
        </p:grpSp>
        <p:grpSp>
          <p:nvGrpSpPr>
            <p:cNvPr id="15" name="Group 14" descr="Cloud Adoption Framework ">
              <a:extLst>
                <a:ext uri="{FF2B5EF4-FFF2-40B4-BE49-F238E27FC236}">
                  <a16:creationId xmlns:a16="http://schemas.microsoft.com/office/drawing/2014/main" id="{F5C73726-C9D2-47FD-8EFC-DA3F9B84B240}"/>
                </a:ext>
              </a:extLst>
            </p:cNvPr>
            <p:cNvGrpSpPr/>
            <p:nvPr/>
          </p:nvGrpSpPr>
          <p:grpSpPr>
            <a:xfrm>
              <a:off x="7976050" y="3797819"/>
              <a:ext cx="721411" cy="923933"/>
              <a:chOff x="7748044" y="3774861"/>
              <a:chExt cx="717684" cy="923933"/>
            </a:xfrm>
          </p:grpSpPr>
          <p:sp>
            <p:nvSpPr>
              <p:cNvPr id="77" name="Oval 76">
                <a:extLst>
                  <a:ext uri="{FF2B5EF4-FFF2-40B4-BE49-F238E27FC236}">
                    <a16:creationId xmlns:a16="http://schemas.microsoft.com/office/drawing/2014/main" id="{EB4C4940-5E80-4318-8A96-82225E5443F6}"/>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7762746" y="4452573"/>
                <a:ext cx="580287"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Adopt</a:t>
                </a:r>
              </a:p>
            </p:txBody>
          </p:sp>
        </p:grpSp>
        <p:sp>
          <p:nvSpPr>
            <p:cNvPr id="37" name="Oval 36">
              <a:extLst>
                <a:ext uri="{FF2B5EF4-FFF2-40B4-BE49-F238E27FC236}">
                  <a16:creationId xmlns:a16="http://schemas.microsoft.com/office/drawing/2014/main" id="{AA591A7E-DDF1-4EE3-B56C-C5E898568AFC}"/>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9054239" y="3004447"/>
              <a:ext cx="466183" cy="325266"/>
              <a:chOff x="-774701" y="4865688"/>
              <a:chExt cx="473075" cy="331788"/>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109031" y="3759736"/>
              <a:ext cx="612077" cy="528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4D86EB2-02D2-4AD6-81B5-AE139684D510}"/>
                </a:ext>
              </a:extLst>
            </p:cNvPr>
            <p:cNvGrpSpPr/>
            <p:nvPr/>
          </p:nvGrpSpPr>
          <p:grpSpPr>
            <a:xfrm>
              <a:off x="8220264" y="3865587"/>
              <a:ext cx="353861" cy="330734"/>
              <a:chOff x="7974903" y="4013014"/>
              <a:chExt cx="371569" cy="264040"/>
            </a:xfrm>
          </p:grpSpPr>
          <p:sp>
            <p:nvSpPr>
              <p:cNvPr id="108" name="Freeform: Shape 107">
                <a:extLst>
                  <a:ext uri="{FF2B5EF4-FFF2-40B4-BE49-F238E27FC236}">
                    <a16:creationId xmlns:a16="http://schemas.microsoft.com/office/drawing/2014/main" id="{9CED2774-46CF-48B5-8B9C-31C8D36277C8}"/>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6" name="Freeform: Shape 105">
                <a:extLst>
                  <a:ext uri="{FF2B5EF4-FFF2-40B4-BE49-F238E27FC236}">
                    <a16:creationId xmlns:a16="http://schemas.microsoft.com/office/drawing/2014/main" id="{1D37BF80-E626-4C7D-B652-BD29997054E6}"/>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7" name="Freeform: Shape 106">
                <a:extLst>
                  <a:ext uri="{FF2B5EF4-FFF2-40B4-BE49-F238E27FC236}">
                    <a16:creationId xmlns:a16="http://schemas.microsoft.com/office/drawing/2014/main" id="{72A62ECA-4C08-42AF-835C-474BE9EA3E0E}"/>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nvGrpSpPr>
            <p:cNvPr id="6" name="Group 5">
              <a:extLst>
                <a:ext uri="{FF2B5EF4-FFF2-40B4-BE49-F238E27FC236}">
                  <a16:creationId xmlns:a16="http://schemas.microsoft.com/office/drawing/2014/main" id="{8A8B9742-B22F-40D0-9E21-78516B9FEE78}"/>
                </a:ext>
              </a:extLst>
            </p:cNvPr>
            <p:cNvGrpSpPr/>
            <p:nvPr/>
          </p:nvGrpSpPr>
          <p:grpSpPr>
            <a:xfrm>
              <a:off x="8998977" y="2061669"/>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88">
                <a:extLst>
                  <a:ext uri="{FF2B5EF4-FFF2-40B4-BE49-F238E27FC236}">
                    <a16:creationId xmlns:a16="http://schemas.microsoft.com/office/drawing/2014/main" id="{A947E410-45A8-4D84-88E9-F82EBD82E4B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2" name="Line 90">
                <a:extLst>
                  <a:ext uri="{FF2B5EF4-FFF2-40B4-BE49-F238E27FC236}">
                    <a16:creationId xmlns:a16="http://schemas.microsoft.com/office/drawing/2014/main" id="{A2266CCB-8F0C-403C-A467-9F5151EC0434}"/>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3" name="Line 91">
                <a:extLst>
                  <a:ext uri="{FF2B5EF4-FFF2-40B4-BE49-F238E27FC236}">
                    <a16:creationId xmlns:a16="http://schemas.microsoft.com/office/drawing/2014/main" id="{AD3B3091-B9AE-4DED-A1B3-9E3026722D88}"/>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10000537" y="3723807"/>
              <a:ext cx="661345" cy="652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descr="Cloud Adoption Framework ">
              <a:extLst>
                <a:ext uri="{FF2B5EF4-FFF2-40B4-BE49-F238E27FC236}">
                  <a16:creationId xmlns:a16="http://schemas.microsoft.com/office/drawing/2014/main" id="{6B688C70-8AA3-47ED-BE2F-72F1495B1817}"/>
                </a:ext>
              </a:extLst>
            </p:cNvPr>
            <p:cNvGrpSpPr/>
            <p:nvPr/>
          </p:nvGrpSpPr>
          <p:grpSpPr>
            <a:xfrm>
              <a:off x="10000524" y="3693199"/>
              <a:ext cx="746754" cy="999836"/>
              <a:chOff x="9624513" y="3783047"/>
              <a:chExt cx="742897" cy="999836"/>
            </a:xfrm>
          </p:grpSpPr>
          <p:sp>
            <p:nvSpPr>
              <p:cNvPr id="117" name="Oval 116">
                <a:extLst>
                  <a:ext uri="{FF2B5EF4-FFF2-40B4-BE49-F238E27FC236}">
                    <a16:creationId xmlns:a16="http://schemas.microsoft.com/office/drawing/2014/main" id="{E63665FC-DC65-4D67-A986-85F3A6DB4423}"/>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9800524" y="4536662"/>
                <a:ext cx="566886"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9756732" y="3916047"/>
                <a:ext cx="453245"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sp>
          <p:nvSpPr>
            <p:cNvPr id="131" name="Oval 130">
              <a:extLst>
                <a:ext uri="{FF2B5EF4-FFF2-40B4-BE49-F238E27FC236}">
                  <a16:creationId xmlns:a16="http://schemas.microsoft.com/office/drawing/2014/main" id="{5F4D1E12-E43E-4B34-A2AE-D4C2A58C22F0}"/>
                </a:ext>
              </a:extLst>
            </p:cNvPr>
            <p:cNvSpPr/>
            <p:nvPr/>
          </p:nvSpPr>
          <p:spPr>
            <a:xfrm>
              <a:off x="11037873" y="2934472"/>
              <a:ext cx="830042" cy="8252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22189" y="3279449"/>
              <a:ext cx="335416" cy="333676"/>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26973" y="2930974"/>
              <a:ext cx="760546"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627670" y="2869866"/>
              <a:ext cx="816058" cy="841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837001" y="2916968"/>
              <a:ext cx="675147" cy="246221"/>
            </a:xfrm>
            <a:prstGeom prst="rect">
              <a:avLst/>
            </a:prstGeom>
            <a:no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Govern</a:t>
              </a:r>
            </a:p>
          </p:txBody>
        </p:sp>
      </p:grpSp>
    </p:spTree>
    <p:extLst>
      <p:ext uri="{BB962C8B-B14F-4D97-AF65-F5344CB8AC3E}">
        <p14:creationId xmlns:p14="http://schemas.microsoft.com/office/powerpoint/2010/main" val="11861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AFFC0-512C-40E5-8EB0-B3D8B34ED10E}"/>
              </a:ext>
            </a:extLst>
          </p:cNvPr>
          <p:cNvSpPr>
            <a:spLocks noGrp="1"/>
          </p:cNvSpPr>
          <p:nvPr>
            <p:ph type="title"/>
          </p:nvPr>
        </p:nvSpPr>
        <p:spPr>
          <a:prstGeom prst="rect">
            <a:avLst/>
          </a:prstGeom>
        </p:spPr>
        <p:txBody>
          <a:bodyPr vert="horz" wrap="square" lIns="0" tIns="0" rIns="0" bIns="0" rtlCol="0" anchor="t">
            <a:normAutofit/>
          </a:bodyPr>
          <a:lstStyle/>
          <a:p>
            <a:r>
              <a:rPr lang="en-US" sz="3600" b="0" kern="1200" cap="none" spc="-50" baseline="0">
                <a:ln w="3175">
                  <a:noFill/>
                </a:ln>
                <a:solidFill>
                  <a:schemeClr val="tx1"/>
                </a:solidFill>
                <a:effectLst/>
                <a:latin typeface="Segoe UI Semibold" panose="020B0702040204020203" pitchFamily="34" charset="0"/>
                <a:ea typeface="+mn-ea"/>
                <a:cs typeface="Segoe UI Semibold" panose="020B0702040204020203" pitchFamily="34" charset="0"/>
              </a:rPr>
              <a:t>Before we begin…..</a:t>
            </a:r>
          </a:p>
        </p:txBody>
      </p:sp>
      <p:sp>
        <p:nvSpPr>
          <p:cNvPr id="4" name="Text Placeholder 3">
            <a:extLst>
              <a:ext uri="{FF2B5EF4-FFF2-40B4-BE49-F238E27FC236}">
                <a16:creationId xmlns:a16="http://schemas.microsoft.com/office/drawing/2014/main" id="{D9ABA3C8-DF3C-4C0B-8BD9-06D5BF76C8DC}"/>
              </a:ext>
            </a:extLst>
          </p:cNvPr>
          <p:cNvSpPr>
            <a:spLocks noGrp="1"/>
          </p:cNvSpPr>
          <p:nvPr>
            <p:ph type="body" sz="quarter" idx="10"/>
          </p:nvPr>
        </p:nvSpPr>
        <p:spPr>
          <a:xfrm>
            <a:off x="455995" y="1922802"/>
            <a:ext cx="4980786" cy="2245230"/>
          </a:xfrm>
        </p:spPr>
        <p:txBody>
          <a:bodyPr/>
          <a:lstStyle/>
          <a:p>
            <a:pPr defTabSz="932742">
              <a:spcBef>
                <a:spcPct val="20000"/>
              </a:spcBef>
              <a:buSzPct val="90000"/>
            </a:pPr>
            <a:r>
              <a:rPr lang="en-US" sz="1800" kern="1200" spc="0" baseline="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Let’s take a few minutes to capture the current state of your cloud adoption using the </a:t>
            </a:r>
            <a:br>
              <a:rPr lang="en-US" sz="1800" kern="1200" spc="0" baseline="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br>
            <a:r>
              <a:rPr lang="en-US" sz="1800" kern="1200" spc="0" baseline="0">
                <a:solidFill>
                  <a:schemeClr val="tx2"/>
                </a:solidFill>
                <a:latin typeface="Segoe UI" panose="020B0502040204020203" pitchFamily="34" charset="0"/>
                <a:cs typeface="Segoe UI" panose="020B0502040204020203" pitchFamily="34" charset="0"/>
              </a:rPr>
              <a:t>“</a:t>
            </a:r>
            <a:r>
              <a:rPr lang="en-US" sz="1800" spc="0">
                <a:solidFill>
                  <a:schemeClr val="tx2"/>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Cloud Journey Tracker”. </a:t>
            </a:r>
            <a:endParaRPr lang="en-US" sz="1800" kern="1200" spc="0" baseline="0">
              <a:solidFill>
                <a:schemeClr val="tx2"/>
              </a:solidFill>
              <a:latin typeface="Segoe UI" panose="020B0502040204020203" pitchFamily="34" charset="0"/>
              <a:cs typeface="Segoe UI" panose="020B0502040204020203" pitchFamily="34" charset="0"/>
            </a:endParaRPr>
          </a:p>
          <a:p>
            <a:pPr defTabSz="932742">
              <a:spcBef>
                <a:spcPct val="20000"/>
              </a:spcBef>
              <a:buSzPct val="90000"/>
            </a:pPr>
            <a:endParaRPr lang="en-US" sz="1800" kern="1200" spc="0" baseline="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742">
              <a:spcBef>
                <a:spcPct val="20000"/>
              </a:spcBef>
              <a:buSzPct val="90000"/>
            </a:pPr>
            <a:r>
              <a:rPr lang="en-US" sz="1800" kern="1200" spc="0" baseline="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Assess your cloud </a:t>
            </a:r>
            <a:r>
              <a:rPr lang="en-US" sz="1800" spc="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journey by reviewing the </a:t>
            </a:r>
            <a:r>
              <a:rPr lang="en-US" sz="1800" kern="1200" spc="0" baseline="0">
                <a:solidFill>
                  <a:schemeClr val="tx2"/>
                </a:solidFill>
                <a:cs typeface="Segoe UI" panose="020B0502040204020203" pitchFamily="34" charset="0"/>
                <a:hlinkClick r:id="rId4"/>
              </a:rPr>
              <a:t>strategy and plan template</a:t>
            </a:r>
            <a:r>
              <a:rPr lang="en-US" sz="1800" spc="0">
                <a:solidFill>
                  <a:schemeClr val="tx2"/>
                </a:solidFill>
                <a:cs typeface="Segoe UI" panose="020B0502040204020203" pitchFamily="34" charset="0"/>
              </a:rPr>
              <a:t>.</a:t>
            </a:r>
            <a:endParaRPr lang="en-US" sz="1800" kern="1200" spc="0" baseline="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a:p>
            <a:endParaRPr lang="en-US"/>
          </a:p>
        </p:txBody>
      </p:sp>
      <p:pic>
        <p:nvPicPr>
          <p:cNvPr id="6" name="Picture 5" descr="Screenshot: Cloud Adoption Journey">
            <a:extLst>
              <a:ext uri="{FF2B5EF4-FFF2-40B4-BE49-F238E27FC236}">
                <a16:creationId xmlns:a16="http://schemas.microsoft.com/office/drawing/2014/main" id="{EDA75592-FD27-435F-A0D6-720307D1C7E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359635" y="1526042"/>
            <a:ext cx="5832365" cy="4321865"/>
          </a:xfrm>
          <a:prstGeom prst="rect">
            <a:avLst/>
          </a:prstGeom>
          <a:noFill/>
          <a:ln>
            <a:no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8181457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7EE42-3BEB-4B78-A54D-2C89B82E8E31}"/>
              </a:ext>
            </a:extLst>
          </p:cNvPr>
          <p:cNvSpPr>
            <a:spLocks noGrp="1"/>
          </p:cNvSpPr>
          <p:nvPr>
            <p:ph type="title"/>
          </p:nvPr>
        </p:nvSpPr>
        <p:spPr/>
        <p:txBody>
          <a:bodyPr/>
          <a:lstStyle/>
          <a:p>
            <a:r>
              <a:rPr lang="en-US"/>
              <a:t>Plan</a:t>
            </a:r>
          </a:p>
        </p:txBody>
      </p:sp>
      <p:sp>
        <p:nvSpPr>
          <p:cNvPr id="3" name="Rectangle 2">
            <a:extLst>
              <a:ext uri="{FF2B5EF4-FFF2-40B4-BE49-F238E27FC236}">
                <a16:creationId xmlns:a16="http://schemas.microsoft.com/office/drawing/2014/main" id="{529AFAD4-FD22-42B6-9654-A48173E36E36}"/>
              </a:ext>
            </a:extLst>
          </p:cNvPr>
          <p:cNvSpPr/>
          <p:nvPr/>
        </p:nvSpPr>
        <p:spPr>
          <a:xfrm>
            <a:off x="588263" y="1312500"/>
            <a:ext cx="6096000"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Cloud adoption plans convert the aspirational goals of the cloud adoption strategy into actions. It will help guide technical efforts, in alignment with the business strategy.</a:t>
            </a:r>
          </a:p>
        </p:txBody>
      </p:sp>
      <p:sp>
        <p:nvSpPr>
          <p:cNvPr id="23" name="Rectangle: Rounded Corners 22">
            <a:extLst>
              <a:ext uri="{FF2B5EF4-FFF2-40B4-BE49-F238E27FC236}">
                <a16:creationId xmlns:a16="http://schemas.microsoft.com/office/drawing/2014/main" id="{40E88B9F-A48E-41FF-AFDC-1CF8A31361A6}"/>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4" name="Group 23" descr="Ready">
            <a:extLst>
              <a:ext uri="{FF2B5EF4-FFF2-40B4-BE49-F238E27FC236}">
                <a16:creationId xmlns:a16="http://schemas.microsoft.com/office/drawing/2014/main" id="{A7261B5D-8EDD-42F6-9405-689A8A29809C}"/>
              </a:ext>
            </a:extLst>
          </p:cNvPr>
          <p:cNvGrpSpPr/>
          <p:nvPr/>
        </p:nvGrpSpPr>
        <p:grpSpPr>
          <a:xfrm>
            <a:off x="9310370" y="395708"/>
            <a:ext cx="1228859" cy="437524"/>
            <a:chOff x="6345065" y="2909875"/>
            <a:chExt cx="2323170" cy="827144"/>
          </a:xfrm>
        </p:grpSpPr>
        <p:sp>
          <p:nvSpPr>
            <p:cNvPr id="25" name="Rectangle: Rounded Corners 24">
              <a:extLst>
                <a:ext uri="{FF2B5EF4-FFF2-40B4-BE49-F238E27FC236}">
                  <a16:creationId xmlns:a16="http://schemas.microsoft.com/office/drawing/2014/main" id="{D189C996-5046-4443-9381-51170AC214AB}"/>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ECCE9509-56A1-4412-BF21-9A46866AB902}"/>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27" name="check 3" title="Icon of a checkmark with a circle around it">
              <a:extLst>
                <a:ext uri="{FF2B5EF4-FFF2-40B4-BE49-F238E27FC236}">
                  <a16:creationId xmlns:a16="http://schemas.microsoft.com/office/drawing/2014/main" id="{3E3B728E-BD6C-42BE-BBD3-462D0BE09513}"/>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descr="Plan">
            <a:extLst>
              <a:ext uri="{FF2B5EF4-FFF2-40B4-BE49-F238E27FC236}">
                <a16:creationId xmlns:a16="http://schemas.microsoft.com/office/drawing/2014/main" id="{AF53C16C-C9A0-4E9E-A8F7-DE1A2023F565}"/>
              </a:ext>
            </a:extLst>
          </p:cNvPr>
          <p:cNvGrpSpPr/>
          <p:nvPr/>
        </p:nvGrpSpPr>
        <p:grpSpPr>
          <a:xfrm>
            <a:off x="8011157" y="395708"/>
            <a:ext cx="1226203" cy="437524"/>
            <a:chOff x="3716688" y="2901128"/>
            <a:chExt cx="2318149" cy="827144"/>
          </a:xfrm>
        </p:grpSpPr>
        <p:sp>
          <p:nvSpPr>
            <p:cNvPr id="29" name="Rectangle: Rounded Corners 28">
              <a:extLst>
                <a:ext uri="{FF2B5EF4-FFF2-40B4-BE49-F238E27FC236}">
                  <a16:creationId xmlns:a16="http://schemas.microsoft.com/office/drawing/2014/main" id="{8D89DA49-0498-48FE-A9D4-3CCB13116783}"/>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43CA5384-58A5-4A58-BAFC-78E184164226}"/>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1" name="BulletedList_E8FD" title="Icon of a bulleted list">
              <a:extLst>
                <a:ext uri="{FF2B5EF4-FFF2-40B4-BE49-F238E27FC236}">
                  <a16:creationId xmlns:a16="http://schemas.microsoft.com/office/drawing/2014/main" id="{579F5A9A-0C4E-452A-A23B-1C498A374C8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Adpot">
            <a:extLst>
              <a:ext uri="{FF2B5EF4-FFF2-40B4-BE49-F238E27FC236}">
                <a16:creationId xmlns:a16="http://schemas.microsoft.com/office/drawing/2014/main" id="{3085D36A-3BCA-41A0-A357-931D78D40366}"/>
              </a:ext>
            </a:extLst>
          </p:cNvPr>
          <p:cNvGrpSpPr/>
          <p:nvPr/>
        </p:nvGrpSpPr>
        <p:grpSpPr>
          <a:xfrm>
            <a:off x="10622288" y="395708"/>
            <a:ext cx="1206105" cy="437524"/>
            <a:chOff x="9006021" y="2909875"/>
            <a:chExt cx="2280155" cy="827144"/>
          </a:xfrm>
        </p:grpSpPr>
        <p:sp>
          <p:nvSpPr>
            <p:cNvPr id="33" name="Rectangle: Rounded Corners 32">
              <a:extLst>
                <a:ext uri="{FF2B5EF4-FFF2-40B4-BE49-F238E27FC236}">
                  <a16:creationId xmlns:a16="http://schemas.microsoft.com/office/drawing/2014/main" id="{7D283805-9553-4105-8D15-3766D3CBDFDA}"/>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671006A1-C40C-41BD-9B30-E5A39BD67DF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5" name="arrow_3" title="Icon of an arrow pointing down at a line">
              <a:extLst>
                <a:ext uri="{FF2B5EF4-FFF2-40B4-BE49-F238E27FC236}">
                  <a16:creationId xmlns:a16="http://schemas.microsoft.com/office/drawing/2014/main" id="{02BEC2E7-EF60-49D5-87C8-375BA12B2B03}"/>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6" name="Group 35" descr="Define Strategy">
            <a:extLst>
              <a:ext uri="{FF2B5EF4-FFF2-40B4-BE49-F238E27FC236}">
                <a16:creationId xmlns:a16="http://schemas.microsoft.com/office/drawing/2014/main" id="{09FB86A9-1D21-44B6-B89E-0DAAC5AD02EF}"/>
              </a:ext>
            </a:extLst>
          </p:cNvPr>
          <p:cNvGrpSpPr/>
          <p:nvPr/>
        </p:nvGrpSpPr>
        <p:grpSpPr>
          <a:xfrm>
            <a:off x="6629115" y="312170"/>
            <a:ext cx="1226203" cy="604598"/>
            <a:chOff x="1103923" y="2743198"/>
            <a:chExt cx="2318149" cy="1143000"/>
          </a:xfrm>
        </p:grpSpPr>
        <p:sp>
          <p:nvSpPr>
            <p:cNvPr id="37" name="Rectangle: Rounded Corners 36">
              <a:extLst>
                <a:ext uri="{FF2B5EF4-FFF2-40B4-BE49-F238E27FC236}">
                  <a16:creationId xmlns:a16="http://schemas.microsoft.com/office/drawing/2014/main" id="{ED0687FD-C928-45E8-86C9-EA1F3D6C4EE7}"/>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plan" title="Icon of a circle with an arrow projecting from it between two exes">
              <a:extLst>
                <a:ext uri="{FF2B5EF4-FFF2-40B4-BE49-F238E27FC236}">
                  <a16:creationId xmlns:a16="http://schemas.microsoft.com/office/drawing/2014/main" id="{57DCC7C1-25EE-46D7-B205-8277521931A3}"/>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E242EE14-E1A2-46EF-80A7-2B1C74EC52C1}"/>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0" name="Rectangle: Rounded Corners 39">
            <a:extLst>
              <a:ext uri="{FF2B5EF4-FFF2-40B4-BE49-F238E27FC236}">
                <a16:creationId xmlns:a16="http://schemas.microsoft.com/office/drawing/2014/main" id="{0192D681-C07B-44CB-9DB1-6D96912BC773}"/>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1" name="Group 40" descr="Manage">
            <a:extLst>
              <a:ext uri="{FF2B5EF4-FFF2-40B4-BE49-F238E27FC236}">
                <a16:creationId xmlns:a16="http://schemas.microsoft.com/office/drawing/2014/main" id="{B25BB878-005E-4A5D-BA0B-984B14814ACB}"/>
              </a:ext>
            </a:extLst>
          </p:cNvPr>
          <p:cNvGrpSpPr/>
          <p:nvPr/>
        </p:nvGrpSpPr>
        <p:grpSpPr>
          <a:xfrm>
            <a:off x="9954953" y="1093250"/>
            <a:ext cx="1228859" cy="437524"/>
            <a:chOff x="6172864" y="5454930"/>
            <a:chExt cx="2323170" cy="827144"/>
          </a:xfrm>
        </p:grpSpPr>
        <p:sp>
          <p:nvSpPr>
            <p:cNvPr id="42" name="Rectangle: Rounded Corners 41">
              <a:extLst>
                <a:ext uri="{FF2B5EF4-FFF2-40B4-BE49-F238E27FC236}">
                  <a16:creationId xmlns:a16="http://schemas.microsoft.com/office/drawing/2014/main" id="{1873B85A-1907-4E58-B5FD-F21FC8B4D83E}"/>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Trackers_EADF_bidi" title="Icon of a clipboard with a checklist on it">
              <a:extLst>
                <a:ext uri="{FF2B5EF4-FFF2-40B4-BE49-F238E27FC236}">
                  <a16:creationId xmlns:a16="http://schemas.microsoft.com/office/drawing/2014/main" id="{FC41EB7C-E1C8-46D4-BBCE-E057D2545D55}"/>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F36A03CF-FD87-4063-A174-B0C367F0F9E0}"/>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5" name="Group 44" descr="Govern">
            <a:extLst>
              <a:ext uri="{FF2B5EF4-FFF2-40B4-BE49-F238E27FC236}">
                <a16:creationId xmlns:a16="http://schemas.microsoft.com/office/drawing/2014/main" id="{99F38A7E-903C-4C09-9953-3C2A54A79A79}"/>
              </a:ext>
            </a:extLst>
          </p:cNvPr>
          <p:cNvGrpSpPr/>
          <p:nvPr/>
        </p:nvGrpSpPr>
        <p:grpSpPr>
          <a:xfrm>
            <a:off x="8655740" y="1093250"/>
            <a:ext cx="1226203" cy="437524"/>
            <a:chOff x="3716688" y="5454930"/>
            <a:chExt cx="2318149" cy="827144"/>
          </a:xfrm>
        </p:grpSpPr>
        <p:sp>
          <p:nvSpPr>
            <p:cNvPr id="46" name="Rectangle: Rounded Corners 45">
              <a:extLst>
                <a:ext uri="{FF2B5EF4-FFF2-40B4-BE49-F238E27FC236}">
                  <a16:creationId xmlns:a16="http://schemas.microsoft.com/office/drawing/2014/main" id="{94407651-C3B1-4AAC-9393-3576187327CD}"/>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Org_ECA6" title="Icon of three boxes in a bracket chart">
              <a:extLst>
                <a:ext uri="{FF2B5EF4-FFF2-40B4-BE49-F238E27FC236}">
                  <a16:creationId xmlns:a16="http://schemas.microsoft.com/office/drawing/2014/main" id="{E9993DC1-25FA-49F7-A0C1-840E897BA3B3}"/>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8" name="TextBox 47">
              <a:extLst>
                <a:ext uri="{FF2B5EF4-FFF2-40B4-BE49-F238E27FC236}">
                  <a16:creationId xmlns:a16="http://schemas.microsoft.com/office/drawing/2014/main" id="{E6D808FE-DFB8-436D-8317-048E428A0DA9}"/>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49" name="Rectangle 48">
            <a:extLst>
              <a:ext uri="{FF2B5EF4-FFF2-40B4-BE49-F238E27FC236}">
                <a16:creationId xmlns:a16="http://schemas.microsoft.com/office/drawing/2014/main" id="{107A3812-4B5F-4A00-875A-BA267BC8B53D}"/>
              </a:ext>
              <a:ext uri="{C183D7F6-B498-43B3-948B-1728B52AA6E4}">
                <adec:decorative xmlns:adec="http://schemas.microsoft.com/office/drawing/2017/decorative" val="1"/>
              </a:ext>
            </a:extLst>
          </p:cNvPr>
          <p:cNvSpPr/>
          <p:nvPr/>
        </p:nvSpPr>
        <p:spPr bwMode="auto">
          <a:xfrm>
            <a:off x="9279466" y="338138"/>
            <a:ext cx="2593447"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D7D29338-E646-4B97-8323-DEE541669CEF}"/>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D4EF0014-6790-4520-A7B6-04AA6360FA38}"/>
              </a:ext>
              <a:ext uri="{C183D7F6-B498-43B3-948B-1728B52AA6E4}">
                <adec:decorative xmlns:adec="http://schemas.microsoft.com/office/drawing/2017/decorative" val="1"/>
              </a:ext>
            </a:extLst>
          </p:cNvPr>
          <p:cNvSpPr/>
          <p:nvPr/>
        </p:nvSpPr>
        <p:spPr bwMode="auto">
          <a:xfrm>
            <a:off x="6563639" y="238711"/>
            <a:ext cx="132854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FA8B55E4-BC68-4ADF-884C-6401B6EDB9EF}"/>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Digital estate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Rationalization: </a:t>
            </a:r>
            <a:r>
              <a:rPr kumimoji="0" lang="en-US" sz="1400" b="0" i="0" u="none" strike="noStrike" kern="1200" cap="none" spc="0" normalizeH="0" baseline="0" noProof="0">
                <a:ln>
                  <a:noFill/>
                </a:ln>
                <a:solidFill>
                  <a:srgbClr val="FFFFFF"/>
                </a:solidFill>
                <a:effectLst/>
                <a:uLnTx/>
                <a:uFillTx/>
                <a:latin typeface="Segoe UI"/>
                <a:ea typeface="+mn-ea"/>
                <a:cs typeface="+mn-cs"/>
              </a:rPr>
              <a:t>inventory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Quantitative analysis:</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asset optimized and</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sized properly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operational process</a:t>
            </a:r>
          </a:p>
        </p:txBody>
      </p:sp>
      <p:sp>
        <p:nvSpPr>
          <p:cNvPr id="53" name="Freeform: Shape 52">
            <a:extLst>
              <a:ext uri="{FF2B5EF4-FFF2-40B4-BE49-F238E27FC236}">
                <a16:creationId xmlns:a16="http://schemas.microsoft.com/office/drawing/2014/main" id="{3013AFBC-1EFB-422D-A607-56BA48A7AB5D}"/>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Cloud Strategy Team</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Business IT: requirements</a:t>
            </a:r>
            <a:br>
              <a:rPr kumimoji="0" lang="en-US" sz="1200" b="0" i="0" u="none" strike="noStrike" kern="1200" cap="none" spc="0" normalizeH="0" baseline="0" noProof="0" dirty="0">
                <a:ln>
                  <a:noFill/>
                </a:ln>
                <a:solidFill>
                  <a:srgbClr val="FFFFFF"/>
                </a:solidFill>
                <a:effectLst/>
                <a:uLnTx/>
                <a:uFillTx/>
                <a:latin typeface="Segoe UI"/>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and needs</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IT management operations: traditional IT</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Governance: executive</a:t>
            </a:r>
            <a:br>
              <a:rPr kumimoji="0" lang="en-US" sz="1200" b="0" i="0" u="none" strike="noStrike" kern="1200" cap="none" spc="0" normalizeH="0" baseline="0" noProof="0" dirty="0">
                <a:ln>
                  <a:noFill/>
                </a:ln>
                <a:solidFill>
                  <a:srgbClr val="FFFFFF"/>
                </a:solidFill>
                <a:effectLst/>
                <a:uLnTx/>
                <a:uFillTx/>
                <a:latin typeface="Segoe UI"/>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sponsor, finance, business leadership, legal,</a:t>
            </a:r>
            <a:br>
              <a:rPr kumimoji="0" lang="en-US" sz="1200" b="0" i="0" u="none" strike="noStrike" kern="1200" cap="none" spc="0" normalizeH="0" baseline="0" noProof="0" dirty="0">
                <a:ln>
                  <a:noFill/>
                </a:ln>
                <a:solidFill>
                  <a:srgbClr val="FFFFFF"/>
                </a:solidFill>
                <a:effectLst/>
                <a:uLnTx/>
                <a:uFillTx/>
                <a:latin typeface="Segoe UI"/>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security, HR</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Cloud platform vendor: account success team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Cost management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IT-business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Governance MVP</a:t>
            </a:r>
          </a:p>
        </p:txBody>
      </p:sp>
      <p:sp>
        <p:nvSpPr>
          <p:cNvPr id="54" name="Freeform: Shape 53">
            <a:extLst>
              <a:ext uri="{FF2B5EF4-FFF2-40B4-BE49-F238E27FC236}">
                <a16:creationId xmlns:a16="http://schemas.microsoft.com/office/drawing/2014/main" id="{9BDB9B37-2A8F-4F84-B42A-2BE47B95B617}"/>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Skill readiness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Organizational readiness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and security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Building technical skills: </a:t>
            </a:r>
            <a:r>
              <a:rPr kumimoji="0" lang="en-US" sz="1400" b="0" i="0" u="none" strike="noStrike" kern="1200" cap="none" spc="0" normalizeH="0" baseline="0" noProof="0">
                <a:ln>
                  <a:noFill/>
                </a:ln>
                <a:solidFill>
                  <a:srgbClr val="FFFFFF"/>
                </a:solidFill>
                <a:effectLst/>
                <a:uLnTx/>
                <a:uFillTx/>
                <a:latin typeface="Segoe UI"/>
                <a:ea typeface="+mn-ea"/>
                <a:cs typeface="+mn-cs"/>
              </a:rPr>
              <a:t>business/technical,</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certifications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Change management guidance</a:t>
            </a:r>
          </a:p>
        </p:txBody>
      </p:sp>
      <p:sp>
        <p:nvSpPr>
          <p:cNvPr id="55" name="Freeform: Shape 54">
            <a:extLst>
              <a:ext uri="{FF2B5EF4-FFF2-40B4-BE49-F238E27FC236}">
                <a16:creationId xmlns:a16="http://schemas.microsoft.com/office/drawing/2014/main" id="{3FAE378F-D5FD-4083-ADA9-6C904BF14055}"/>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Cloud adoption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5R strategy: </a:t>
            </a:r>
            <a:r>
              <a:rPr kumimoji="0" lang="en-US" sz="1400" b="0" i="0" u="none" strike="noStrike" kern="1200" cap="none" spc="0" normalizeH="0" baseline="0" noProof="0">
                <a:ln>
                  <a:noFill/>
                </a:ln>
                <a:solidFill>
                  <a:srgbClr val="FFFFFF"/>
                </a:solidFill>
                <a:effectLst/>
                <a:uLnTx/>
                <a:uFillTx/>
                <a:latin typeface="Segoe UI"/>
                <a:ea typeface="+mn-ea"/>
                <a:cs typeface="+mn-cs"/>
              </a:rPr>
              <a:t>rehost, refactor, rearchitect, rebuild, replace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Infrastructure migration: </a:t>
            </a:r>
            <a:r>
              <a:rPr kumimoji="0" lang="en-US" sz="1400" b="0" i="0" u="none" strike="noStrike" kern="1200" cap="none" spc="0" normalizeH="0" baseline="0" noProof="0">
                <a:ln>
                  <a:noFill/>
                </a:ln>
                <a:solidFill>
                  <a:srgbClr val="FFFFFF"/>
                </a:solidFill>
                <a:effectLst/>
                <a:uLnTx/>
                <a:uFillTx/>
                <a:latin typeface="Segoe UI"/>
                <a:ea typeface="+mn-ea"/>
                <a:cs typeface="+mn-cs"/>
              </a:rPr>
              <a:t>VM, server,</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database focus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Application innovation: </a:t>
            </a:r>
            <a:r>
              <a:rPr kumimoji="0" lang="en-US" sz="1400" b="0" i="0" u="none" strike="noStrike" kern="1200" cap="none" spc="0" normalizeH="0" baseline="0" noProof="0">
                <a:ln>
                  <a:noFill/>
                </a:ln>
                <a:solidFill>
                  <a:srgbClr val="FFFFFF"/>
                </a:solidFill>
                <a:effectLst/>
                <a:uLnTx/>
                <a:uFillTx/>
                <a:latin typeface="Segoe UI"/>
                <a:ea typeface="+mn-ea"/>
                <a:cs typeface="+mn-cs"/>
              </a:rPr>
              <a:t>born in the cloud applications, APIs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Data-driven innovation: </a:t>
            </a:r>
            <a:r>
              <a:rPr kumimoji="0" lang="en-US" sz="1400" b="0" i="0" u="none" strike="noStrike" kern="1200" cap="none" spc="0" normalizeH="0" baseline="0" noProof="0">
                <a:ln>
                  <a:noFill/>
                </a:ln>
                <a:solidFill>
                  <a:srgbClr val="FFFFFF"/>
                </a:solidFill>
                <a:effectLst/>
                <a:uLnTx/>
                <a:uFillTx/>
                <a:latin typeface="Segoe UI"/>
                <a:ea typeface="+mn-ea"/>
                <a:cs typeface="+mn-cs"/>
              </a:rPr>
              <a:t>Focus on data consolidation and analysis</a:t>
            </a:r>
          </a:p>
        </p:txBody>
      </p:sp>
    </p:spTree>
    <p:extLst>
      <p:ext uri="{BB962C8B-B14F-4D97-AF65-F5344CB8AC3E}">
        <p14:creationId xmlns:p14="http://schemas.microsoft.com/office/powerpoint/2010/main" val="35400846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EED8-34F4-424F-A76E-97D217D4E81D}"/>
              </a:ext>
            </a:extLst>
          </p:cNvPr>
          <p:cNvSpPr>
            <a:spLocks noGrp="1"/>
          </p:cNvSpPr>
          <p:nvPr>
            <p:ph type="title"/>
          </p:nvPr>
        </p:nvSpPr>
        <p:spPr/>
        <p:txBody>
          <a:bodyPr/>
          <a:lstStyle/>
          <a:p>
            <a:r>
              <a:rPr lang="en-US"/>
              <a:t>Plan | </a:t>
            </a:r>
            <a:r>
              <a:rPr lang="en-US">
                <a:solidFill>
                  <a:schemeClr val="tx2"/>
                </a:solidFill>
              </a:rPr>
              <a:t>Rationalize digital estate</a:t>
            </a:r>
          </a:p>
        </p:txBody>
      </p:sp>
      <p:sp>
        <p:nvSpPr>
          <p:cNvPr id="8" name="Text Placeholder 7">
            <a:extLst>
              <a:ext uri="{FF2B5EF4-FFF2-40B4-BE49-F238E27FC236}">
                <a16:creationId xmlns:a16="http://schemas.microsoft.com/office/drawing/2014/main" id="{9615BEC8-B9AC-4578-9A47-266565041560}"/>
              </a:ext>
            </a:extLst>
          </p:cNvPr>
          <p:cNvSpPr>
            <a:spLocks noGrp="1"/>
          </p:cNvSpPr>
          <p:nvPr>
            <p:ph type="body" sz="quarter" idx="10"/>
          </p:nvPr>
        </p:nvSpPr>
        <p:spPr>
          <a:xfrm>
            <a:off x="455995" y="1922586"/>
            <a:ext cx="10119240" cy="3780907"/>
          </a:xfrm>
        </p:spPr>
        <p:txBody>
          <a:bodyPr/>
          <a:lstStyle/>
          <a:p>
            <a:pPr>
              <a:lnSpc>
                <a:spcPct val="100000"/>
              </a:lnSpc>
              <a:spcAft>
                <a:spcPts val="1200"/>
              </a:spcAft>
              <a:buClr>
                <a:schemeClr val="tx1"/>
              </a:buClr>
            </a:pPr>
            <a:r>
              <a:rPr lang="en-US">
                <a:solidFill>
                  <a:schemeClr val="tx2"/>
                </a:solidFill>
              </a:rPr>
              <a:t>Cloud rationalization </a:t>
            </a:r>
            <a:r>
              <a:rPr lang="en-US"/>
              <a:t>is the process of evaluating assets to determine the best approach to hosting them in the cloud (public or hybrid)</a:t>
            </a:r>
          </a:p>
          <a:p>
            <a:pPr>
              <a:lnSpc>
                <a:spcPct val="100000"/>
              </a:lnSpc>
              <a:spcAft>
                <a:spcPts val="1200"/>
              </a:spcAft>
              <a:buClr>
                <a:schemeClr val="tx1"/>
              </a:buClr>
            </a:pPr>
            <a:r>
              <a:rPr lang="en-US"/>
              <a:t>Rationalization can take place using an </a:t>
            </a:r>
            <a:r>
              <a:rPr lang="en-US">
                <a:solidFill>
                  <a:schemeClr val="tx2"/>
                </a:solidFill>
              </a:rPr>
              <a:t>incremental approach </a:t>
            </a:r>
            <a:r>
              <a:rPr lang="en-US"/>
              <a:t>or ‘Power of 10’ where the cloud strategy team selects the first 10 applications to be migrated which are a mix of simple and complex workloads; (recommended approach)</a:t>
            </a:r>
          </a:p>
          <a:p>
            <a:pPr>
              <a:lnSpc>
                <a:spcPct val="100000"/>
              </a:lnSpc>
              <a:spcAft>
                <a:spcPts val="1200"/>
              </a:spcAft>
              <a:buClr>
                <a:schemeClr val="tx1"/>
              </a:buClr>
            </a:pPr>
            <a:r>
              <a:rPr lang="en-US"/>
              <a:t>The output of a rationalization effort is a prioritized backlog of all assets that are affected by the chosen transformation.</a:t>
            </a:r>
          </a:p>
          <a:p>
            <a:pPr>
              <a:lnSpc>
                <a:spcPct val="100000"/>
              </a:lnSpc>
              <a:spcAft>
                <a:spcPts val="1200"/>
              </a:spcAft>
              <a:buClr>
                <a:schemeClr val="tx1"/>
              </a:buClr>
            </a:pPr>
            <a:r>
              <a:rPr lang="en-US"/>
              <a:t>Use costing models from your chosen cloud provider to forecast costs for your prioritized backlog; for Azure, we have pricing tools like Azure Migrate, Azure pricing calculator and Azure cost management. Ensure that hybrid is incorporated into the costing models.</a:t>
            </a:r>
          </a:p>
        </p:txBody>
      </p:sp>
    </p:spTree>
    <p:extLst>
      <p:ext uri="{BB962C8B-B14F-4D97-AF65-F5344CB8AC3E}">
        <p14:creationId xmlns:p14="http://schemas.microsoft.com/office/powerpoint/2010/main" val="37143213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7443540" y="1688701"/>
            <a:ext cx="4314133" cy="3366708"/>
            <a:chOff x="0" y="0"/>
            <a:chExt cx="4877859" cy="4441950"/>
          </a:xfrm>
        </p:grpSpPr>
        <p:sp>
          <p:nvSpPr>
            <p:cNvPr id="54" name="Rounded Rectangle 53"/>
            <p:cNvSpPr/>
            <p:nvPr/>
          </p:nvSpPr>
          <p:spPr>
            <a:xfrm>
              <a:off x="0" y="0"/>
              <a:ext cx="4877859" cy="4441950"/>
            </a:xfrm>
            <a:prstGeom prst="roundRect">
              <a:avLst>
                <a:gd name="adj" fmla="val 2544"/>
              </a:avLst>
            </a:prstGeom>
            <a:solidFill>
              <a:schemeClr val="accent1"/>
            </a:solidFill>
            <a:ln w="3175" cap="flat" cmpd="sng" algn="ctr">
              <a:noFill/>
              <a:prstDash val="solid"/>
              <a:round/>
              <a:headEnd type="none" w="med" len="med"/>
              <a:tailEnd type="none" w="med" len="med"/>
            </a:ln>
            <a:effectLst>
              <a:outerShdw blurRad="50800" dist="12700" dir="2700000" algn="tl" rotWithShape="0">
                <a:prstClr val="black">
                  <a:alpha val="40000"/>
                </a:prstClr>
              </a:outerShdw>
            </a:effectLst>
          </p:spPr>
          <p:txBody>
            <a:bodyPr vert="horz" wrap="square" lIns="89642" tIns="403391" rIns="89642" bIns="44821" numCol="1" rtlCol="0"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1" indent="0" algn="l" defTabSz="896386" rtl="0" eaLnBrk="1" fontAlgn="base" latinLnBrk="0" hangingPunct="1">
                <a:lnSpc>
                  <a:spcPct val="100000"/>
                </a:lnSpc>
                <a:spcBef>
                  <a:spcPts val="294"/>
                </a:spcBef>
                <a:spcAft>
                  <a:spcPts val="0"/>
                </a:spcAft>
                <a:buClr>
                  <a:srgbClr val="595959">
                    <a:lumMod val="75000"/>
                  </a:srgbClr>
                </a:buClr>
                <a:buSzPct val="100000"/>
                <a:buFontTx/>
                <a:buNone/>
                <a:tabLst/>
                <a:defRPr/>
              </a:pPr>
              <a:endParaRPr kumimoji="0" lang="en-US" altLang="zh-CN" sz="1568" b="0" i="0" u="none" strike="noStrike" kern="0" cap="none" spc="0" normalizeH="0" baseline="0" noProof="0">
                <a:ln>
                  <a:solidFill>
                    <a:srgbClr val="FFFFFF">
                      <a:alpha val="0"/>
                    </a:srgbClr>
                  </a:solidFill>
                </a:ln>
                <a:solidFill>
                  <a:srgbClr val="505050">
                    <a:lumMod val="75000"/>
                  </a:srgbClr>
                </a:solidFill>
                <a:effectLst/>
                <a:uLnTx/>
                <a:uFillTx/>
                <a:latin typeface="Segoe UI"/>
                <a:ea typeface="+mn-ea"/>
                <a:cs typeface="+mn-cs"/>
              </a:endParaRPr>
            </a:p>
          </p:txBody>
        </p:sp>
        <p:sp>
          <p:nvSpPr>
            <p:cNvPr id="55" name="Round Same Side Corner Rectangle 54"/>
            <p:cNvSpPr/>
            <p:nvPr/>
          </p:nvSpPr>
          <p:spPr>
            <a:xfrm flipH="1">
              <a:off x="0" y="0"/>
              <a:ext cx="4877858" cy="411480"/>
            </a:xfrm>
            <a:prstGeom prst="round2SameRect">
              <a:avLst/>
            </a:prstGeom>
            <a:solidFill>
              <a:schemeClr val="tx2"/>
            </a:solidFill>
            <a:ln w="3175" cap="flat" cmpd="sng" algn="ctr">
              <a:solidFill>
                <a:srgbClr val="0072C6">
                  <a:lumMod val="60000"/>
                  <a:lumOff val="40000"/>
                </a:srgbClr>
              </a:solidFill>
              <a:prstDash val="solid"/>
              <a:round/>
              <a:headEnd type="none" w="med" len="med"/>
              <a:tailEnd type="none" w="med" len="med"/>
            </a:ln>
            <a:effectLst/>
          </p:spPr>
          <p:txBody>
            <a:bodyPr vert="horz" wrap="square" lIns="89642" tIns="53785" rIns="89642" bIns="35857" numCol="1" rtlCol="0" anchor="ctr"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1" indent="0" algn="ctr" defTabSz="896386" rtl="0" eaLnBrk="1" fontAlgn="base" latinLnBrk="0" hangingPunct="1">
                <a:lnSpc>
                  <a:spcPct val="100000"/>
                </a:lnSpc>
                <a:spcBef>
                  <a:spcPts val="0"/>
                </a:spcBef>
                <a:spcAft>
                  <a:spcPts val="0"/>
                </a:spcAft>
                <a:buClr>
                  <a:srgbClr val="FFFF99"/>
                </a:buClr>
                <a:buSzPct val="90000"/>
                <a:buFontTx/>
                <a:buNone/>
                <a:tabLst/>
                <a:defRPr/>
              </a:pPr>
              <a:r>
                <a:rPr kumimoji="0" lang="en-IN" altLang="zh-CN" sz="1568" b="1" i="0" u="none" strike="noStrike" kern="0" cap="none" spc="0" normalizeH="0" baseline="0" noProof="0" dirty="0">
                  <a:ln>
                    <a:solidFill>
                      <a:srgbClr val="FFFFFF">
                        <a:alpha val="0"/>
                      </a:srgbClr>
                    </a:solidFill>
                  </a:ln>
                  <a:solidFill>
                    <a:srgbClr val="FFFFFF"/>
                  </a:solidFill>
                  <a:effectLst>
                    <a:outerShdw blurRad="38100" dist="38100" dir="2700000" algn="tl">
                      <a:srgbClr val="000000">
                        <a:alpha val="43137"/>
                      </a:srgbClr>
                    </a:outerShdw>
                  </a:effectLst>
                  <a:uLnTx/>
                  <a:uFillTx/>
                  <a:latin typeface="Segoe UI"/>
                  <a:ea typeface="+mn-ea"/>
                  <a:cs typeface="+mn-cs"/>
                </a:rPr>
                <a:t>Activities and Associated Cloud Benefits</a:t>
              </a:r>
            </a:p>
          </p:txBody>
        </p:sp>
        <p:pic>
          <p:nvPicPr>
            <p:cNvPr id="56" name="tabl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4147" y="646501"/>
              <a:ext cx="3934040" cy="3391786"/>
            </a:xfrm>
            <a:prstGeom prst="rect">
              <a:avLst/>
            </a:prstGeom>
          </p:spPr>
        </p:pic>
        <p:grpSp>
          <p:nvGrpSpPr>
            <p:cNvPr id="57" name="Group 56"/>
            <p:cNvGrpSpPr/>
            <p:nvPr/>
          </p:nvGrpSpPr>
          <p:grpSpPr>
            <a:xfrm>
              <a:off x="200294" y="678417"/>
              <a:ext cx="4484898" cy="3722525"/>
              <a:chOff x="200294" y="678417"/>
              <a:chExt cx="4484898" cy="3722525"/>
            </a:xfrm>
          </p:grpSpPr>
          <p:sp>
            <p:nvSpPr>
              <p:cNvPr id="58" name="TextBox 28"/>
              <p:cNvSpPr txBox="1"/>
              <p:nvPr/>
            </p:nvSpPr>
            <p:spPr>
              <a:xfrm rot="16200000">
                <a:off x="-627221" y="2265901"/>
                <a:ext cx="1973191" cy="308989"/>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solidFill>
                        <a:srgbClr val="FFFFFF">
                          <a:alpha val="0"/>
                        </a:srgbClr>
                      </a:solidFill>
                    </a:ln>
                    <a:solidFill>
                      <a:srgbClr val="505050"/>
                    </a:solidFill>
                    <a:effectLst/>
                    <a:uLnTx/>
                    <a:uFillTx/>
                    <a:latin typeface="Segoe UI"/>
                    <a:ea typeface="+mn-ea"/>
                    <a:cs typeface="Segoe UI" pitchFamily="34" charset="0"/>
                  </a:rPr>
                  <a:t>Level of Difficulty</a:t>
                </a:r>
              </a:p>
            </p:txBody>
          </p:sp>
          <p:sp>
            <p:nvSpPr>
              <p:cNvPr id="59" name="TextBox 29"/>
              <p:cNvSpPr txBox="1"/>
              <p:nvPr/>
            </p:nvSpPr>
            <p:spPr>
              <a:xfrm rot="16200000">
                <a:off x="96452" y="867518"/>
                <a:ext cx="653116" cy="27491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dirty="0">
                    <a:ln>
                      <a:solidFill>
                        <a:srgbClr val="FFFFFF">
                          <a:alpha val="0"/>
                        </a:srgbClr>
                      </a:solidFill>
                    </a:ln>
                    <a:solidFill>
                      <a:srgbClr val="505050"/>
                    </a:solidFill>
                    <a:effectLst/>
                    <a:uLnTx/>
                    <a:uFillTx/>
                    <a:latin typeface="Segoe UI"/>
                    <a:ea typeface="+mn-ea"/>
                    <a:cs typeface="Segoe UI" pitchFamily="34" charset="0"/>
                  </a:rPr>
                  <a:t>High</a:t>
                </a:r>
              </a:p>
            </p:txBody>
          </p:sp>
          <p:sp>
            <p:nvSpPr>
              <p:cNvPr id="60" name="TextBox 30"/>
              <p:cNvSpPr txBox="1"/>
              <p:nvPr/>
            </p:nvSpPr>
            <p:spPr>
              <a:xfrm rot="16200000">
                <a:off x="165638" y="3551964"/>
                <a:ext cx="514744" cy="44543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a:ln>
                      <a:solidFill>
                        <a:srgbClr val="FFFFFF">
                          <a:alpha val="0"/>
                        </a:srgbClr>
                      </a:solidFill>
                    </a:ln>
                    <a:solidFill>
                      <a:srgbClr val="505050"/>
                    </a:solidFill>
                    <a:effectLst/>
                    <a:uLnTx/>
                    <a:uFillTx/>
                    <a:latin typeface="Segoe UI"/>
                    <a:ea typeface="+mn-ea"/>
                    <a:cs typeface="Segoe UI" pitchFamily="34" charset="0"/>
                  </a:rPr>
                  <a:t>Low</a:t>
                </a:r>
              </a:p>
            </p:txBody>
          </p:sp>
          <p:sp>
            <p:nvSpPr>
              <p:cNvPr id="61" name="TextBox 31"/>
              <p:cNvSpPr txBox="1"/>
              <p:nvPr/>
            </p:nvSpPr>
            <p:spPr>
              <a:xfrm>
                <a:off x="1886076" y="4042661"/>
                <a:ext cx="1785557" cy="358281"/>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solidFill>
                        <a:srgbClr val="FFFFFF">
                          <a:alpha val="0"/>
                        </a:srgbClr>
                      </a:solidFill>
                    </a:ln>
                    <a:solidFill>
                      <a:srgbClr val="505050"/>
                    </a:solidFill>
                    <a:effectLst/>
                    <a:uLnTx/>
                    <a:uFillTx/>
                    <a:latin typeface="Segoe UI"/>
                    <a:ea typeface="+mn-ea"/>
                    <a:cs typeface="Segoe UI" pitchFamily="34" charset="0"/>
                  </a:rPr>
                  <a:t>Degree of Benefits</a:t>
                </a:r>
              </a:p>
            </p:txBody>
          </p:sp>
          <p:sp>
            <p:nvSpPr>
              <p:cNvPr id="62" name="TextBox 32"/>
              <p:cNvSpPr txBox="1"/>
              <p:nvPr/>
            </p:nvSpPr>
            <p:spPr>
              <a:xfrm>
                <a:off x="3797077" y="4058049"/>
                <a:ext cx="888115" cy="31847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dirty="0">
                    <a:ln>
                      <a:solidFill>
                        <a:srgbClr val="FFFFFF">
                          <a:alpha val="0"/>
                        </a:srgbClr>
                      </a:solidFill>
                    </a:ln>
                    <a:solidFill>
                      <a:srgbClr val="505050"/>
                    </a:solidFill>
                    <a:effectLst/>
                    <a:uLnTx/>
                    <a:uFillTx/>
                    <a:latin typeface="Segoe UI"/>
                    <a:ea typeface="+mn-ea"/>
                    <a:cs typeface="Segoe UI" pitchFamily="34" charset="0"/>
                  </a:rPr>
                  <a:t>Strategic</a:t>
                </a:r>
              </a:p>
            </p:txBody>
          </p:sp>
          <p:sp>
            <p:nvSpPr>
              <p:cNvPr id="63" name="TextBox 33"/>
              <p:cNvSpPr txBox="1"/>
              <p:nvPr/>
            </p:nvSpPr>
            <p:spPr>
              <a:xfrm>
                <a:off x="578119" y="4058050"/>
                <a:ext cx="988588" cy="32079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1" i="0" u="none" strike="noStrike" kern="0" cap="none" spc="0" normalizeH="0" baseline="0" noProof="0" dirty="0">
                    <a:ln>
                      <a:solidFill>
                        <a:srgbClr val="FFFFFF">
                          <a:alpha val="0"/>
                        </a:srgbClr>
                      </a:solidFill>
                    </a:ln>
                    <a:solidFill>
                      <a:srgbClr val="505050"/>
                    </a:solidFill>
                    <a:effectLst/>
                    <a:uLnTx/>
                    <a:uFillTx/>
                    <a:latin typeface="Segoe UI"/>
                    <a:ea typeface="+mn-ea"/>
                    <a:cs typeface="Segoe UI" pitchFamily="34" charset="0"/>
                  </a:rPr>
                  <a:t>Operational</a:t>
                </a:r>
              </a:p>
            </p:txBody>
          </p:sp>
          <p:sp>
            <p:nvSpPr>
              <p:cNvPr id="64" name="TextBox 36"/>
              <p:cNvSpPr txBox="1"/>
              <p:nvPr/>
            </p:nvSpPr>
            <p:spPr>
              <a:xfrm>
                <a:off x="3333780" y="1523703"/>
                <a:ext cx="987831" cy="59713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solidFill>
                        <a:srgbClr val="FFFFFF">
                          <a:alpha val="0"/>
                        </a:srgbClr>
                      </a:solidFill>
                    </a:ln>
                    <a:solidFill>
                      <a:srgbClr val="FFFFFF"/>
                    </a:solidFill>
                    <a:effectLst>
                      <a:outerShdw blurRad="38100" dist="38100" dir="2700000" algn="tl">
                        <a:srgbClr val="000000">
                          <a:alpha val="43137"/>
                        </a:srgbClr>
                      </a:outerShdw>
                    </a:effectLst>
                    <a:uLnTx/>
                    <a:uFillTx/>
                    <a:latin typeface="Segoe UI"/>
                    <a:ea typeface="+mn-ea"/>
                    <a:cs typeface="Segoe UI" pitchFamily="34" charset="0"/>
                  </a:rPr>
                  <a:t>Rebuild</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solidFill>
                        <a:srgbClr val="FFFFFF">
                          <a:alpha val="0"/>
                        </a:srgbClr>
                      </a:solidFill>
                    </a:ln>
                    <a:solidFill>
                      <a:srgbClr val="FFFFFF"/>
                    </a:solidFill>
                    <a:effectLst>
                      <a:outerShdw blurRad="38100" dist="38100" dir="2700000" algn="tl">
                        <a:srgbClr val="000000">
                          <a:alpha val="43137"/>
                        </a:srgbClr>
                      </a:outerShdw>
                    </a:effectLst>
                    <a:uLnTx/>
                    <a:uFillTx/>
                    <a:latin typeface="Segoe UI"/>
                    <a:ea typeface="+mn-ea"/>
                    <a:cs typeface="Segoe UI" pitchFamily="34" charset="0"/>
                  </a:rPr>
                  <a:t>(</a:t>
                </a:r>
                <a:r>
                  <a:rPr kumimoji="0" lang="en-US" sz="1176" b="1" i="0" u="none" strike="noStrike" kern="0" cap="none" spc="0" normalizeH="0" baseline="0" noProof="0" dirty="0" err="1">
                    <a:ln>
                      <a:solidFill>
                        <a:srgbClr val="FFFFFF">
                          <a:alpha val="0"/>
                        </a:srgbClr>
                      </a:solidFill>
                    </a:ln>
                    <a:solidFill>
                      <a:srgbClr val="FFFFFF"/>
                    </a:solidFill>
                    <a:effectLst>
                      <a:outerShdw blurRad="38100" dist="38100" dir="2700000" algn="tl">
                        <a:srgbClr val="000000">
                          <a:alpha val="43137"/>
                        </a:srgbClr>
                      </a:outerShdw>
                    </a:effectLst>
                    <a:uLnTx/>
                    <a:uFillTx/>
                    <a:latin typeface="Segoe UI"/>
                    <a:ea typeface="+mn-ea"/>
                    <a:cs typeface="Segoe UI" pitchFamily="34" charset="0"/>
                  </a:rPr>
                  <a:t>PaaS</a:t>
                </a:r>
                <a:r>
                  <a:rPr kumimoji="0" lang="en-US" sz="1176" b="1" i="0" u="none" strike="noStrike" kern="0" cap="none" spc="0" normalizeH="0" baseline="0" noProof="0" dirty="0">
                    <a:ln>
                      <a:solidFill>
                        <a:srgbClr val="FFFFFF">
                          <a:alpha val="0"/>
                        </a:srgbClr>
                      </a:solidFill>
                    </a:ln>
                    <a:solidFill>
                      <a:srgbClr val="FFFFFF"/>
                    </a:solidFill>
                    <a:effectLst>
                      <a:outerShdw blurRad="38100" dist="38100" dir="2700000" algn="tl">
                        <a:srgbClr val="000000">
                          <a:alpha val="43137"/>
                        </a:srgbClr>
                      </a:outerShdw>
                    </a:effectLst>
                    <a:uLnTx/>
                    <a:uFillTx/>
                    <a:latin typeface="Segoe UI"/>
                    <a:ea typeface="+mn-ea"/>
                    <a:cs typeface="Segoe UI" pitchFamily="34" charset="0"/>
                  </a:rPr>
                  <a:t>)</a:t>
                </a:r>
              </a:p>
            </p:txBody>
          </p:sp>
          <p:sp>
            <p:nvSpPr>
              <p:cNvPr id="65" name="TextBox 37"/>
              <p:cNvSpPr txBox="1"/>
              <p:nvPr/>
            </p:nvSpPr>
            <p:spPr>
              <a:xfrm>
                <a:off x="3477711" y="2920122"/>
                <a:ext cx="973026" cy="59713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solidFill>
                        <a:srgbClr val="FFFFFF">
                          <a:alpha val="0"/>
                        </a:srgbClr>
                      </a:solidFill>
                    </a:ln>
                    <a:solidFill>
                      <a:srgbClr val="FFFFFF"/>
                    </a:solidFill>
                    <a:effectLst>
                      <a:outerShdw blurRad="38100" dist="38100" dir="2700000" algn="tl">
                        <a:srgbClr val="000000">
                          <a:alpha val="43137"/>
                        </a:srgbClr>
                      </a:outerShdw>
                    </a:effectLst>
                    <a:uLnTx/>
                    <a:uFillTx/>
                    <a:latin typeface="Segoe UI"/>
                    <a:ea typeface="+mn-ea"/>
                    <a:cs typeface="Segoe UI" pitchFamily="34" charset="0"/>
                  </a:rPr>
                  <a:t>Replace</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solidFill>
                        <a:srgbClr val="FFFFFF">
                          <a:alpha val="0"/>
                        </a:srgbClr>
                      </a:solidFill>
                    </a:ln>
                    <a:solidFill>
                      <a:srgbClr val="FFFFFF"/>
                    </a:solidFill>
                    <a:effectLst>
                      <a:outerShdw blurRad="38100" dist="38100" dir="2700000" algn="tl">
                        <a:srgbClr val="000000">
                          <a:alpha val="43137"/>
                        </a:srgbClr>
                      </a:outerShdw>
                    </a:effectLst>
                    <a:uLnTx/>
                    <a:uFillTx/>
                    <a:latin typeface="Segoe UI"/>
                    <a:ea typeface="+mn-ea"/>
                    <a:cs typeface="Segoe UI" pitchFamily="34" charset="0"/>
                  </a:rPr>
                  <a:t>(SaaS)</a:t>
                </a:r>
              </a:p>
            </p:txBody>
          </p:sp>
          <p:sp>
            <p:nvSpPr>
              <p:cNvPr id="66" name="TextBox 39"/>
              <p:cNvSpPr txBox="1"/>
              <p:nvPr/>
            </p:nvSpPr>
            <p:spPr>
              <a:xfrm>
                <a:off x="845708" y="3235547"/>
                <a:ext cx="764601" cy="599296"/>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err="1">
                    <a:ln>
                      <a:solidFill>
                        <a:srgbClr val="FFFFFF">
                          <a:alpha val="0"/>
                        </a:srgbClr>
                      </a:solidFill>
                    </a:ln>
                    <a:solidFill>
                      <a:srgbClr val="505050"/>
                    </a:solidFill>
                    <a:effectLst/>
                    <a:uLnTx/>
                    <a:uFillTx/>
                    <a:latin typeface="Segoe UI"/>
                    <a:ea typeface="+mn-ea"/>
                    <a:cs typeface="Segoe UI" pitchFamily="34" charset="0"/>
                  </a:rPr>
                  <a:t>Rehost</a:t>
                </a:r>
                <a:endParaRPr kumimoji="0" lang="en-US" sz="1176" b="1" i="0" u="none" strike="noStrike" kern="0" cap="none" spc="0" normalizeH="0" baseline="0" noProof="0" dirty="0">
                  <a:ln>
                    <a:solidFill>
                      <a:srgbClr val="FFFFFF">
                        <a:alpha val="0"/>
                      </a:srgbClr>
                    </a:solidFill>
                  </a:ln>
                  <a:solidFill>
                    <a:srgbClr val="505050"/>
                  </a:solidFill>
                  <a:effectLst/>
                  <a:uLnTx/>
                  <a:uFillTx/>
                  <a:latin typeface="Segoe UI"/>
                  <a:ea typeface="+mn-ea"/>
                  <a:cs typeface="Segoe UI" pitchFamily="34" charset="0"/>
                </a:endParaRP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solidFill>
                        <a:srgbClr val="FFFFFF">
                          <a:alpha val="0"/>
                        </a:srgbClr>
                      </a:solidFill>
                    </a:ln>
                    <a:solidFill>
                      <a:srgbClr val="505050"/>
                    </a:solidFill>
                    <a:effectLst/>
                    <a:uLnTx/>
                    <a:uFillTx/>
                    <a:latin typeface="Segoe UI"/>
                    <a:ea typeface="+mn-ea"/>
                    <a:cs typeface="Segoe UI" pitchFamily="34" charset="0"/>
                  </a:rPr>
                  <a:t>(</a:t>
                </a:r>
                <a:r>
                  <a:rPr kumimoji="0" lang="en-US" sz="1176" b="1" i="0" u="none" strike="noStrike" kern="0" cap="none" spc="0" normalizeH="0" baseline="0" noProof="0" dirty="0" err="1">
                    <a:ln>
                      <a:solidFill>
                        <a:srgbClr val="FFFFFF">
                          <a:alpha val="0"/>
                        </a:srgbClr>
                      </a:solidFill>
                    </a:ln>
                    <a:solidFill>
                      <a:srgbClr val="505050"/>
                    </a:solidFill>
                    <a:effectLst/>
                    <a:uLnTx/>
                    <a:uFillTx/>
                    <a:latin typeface="Segoe UI"/>
                    <a:ea typeface="+mn-ea"/>
                    <a:cs typeface="Segoe UI" pitchFamily="34" charset="0"/>
                  </a:rPr>
                  <a:t>IaaS</a:t>
                </a:r>
                <a:r>
                  <a:rPr kumimoji="0" lang="en-US" sz="1176" b="1" i="0" u="none" strike="noStrike" kern="0" cap="none" spc="0" normalizeH="0" baseline="0" noProof="0" dirty="0">
                    <a:ln>
                      <a:solidFill>
                        <a:srgbClr val="FFFFFF">
                          <a:alpha val="0"/>
                        </a:srgbClr>
                      </a:solidFill>
                    </a:ln>
                    <a:solidFill>
                      <a:srgbClr val="505050"/>
                    </a:solidFill>
                    <a:effectLst/>
                    <a:uLnTx/>
                    <a:uFillTx/>
                    <a:latin typeface="Segoe UI"/>
                    <a:ea typeface="+mn-ea"/>
                    <a:cs typeface="Segoe UI" pitchFamily="34" charset="0"/>
                  </a:rPr>
                  <a:t>)</a:t>
                </a:r>
              </a:p>
            </p:txBody>
          </p:sp>
          <p:cxnSp>
            <p:nvCxnSpPr>
              <p:cNvPr id="67" name="Straight Arrow Connector 66"/>
              <p:cNvCxnSpPr/>
              <p:nvPr/>
            </p:nvCxnSpPr>
            <p:spPr bwMode="auto">
              <a:xfrm flipV="1">
                <a:off x="1610309" y="3109857"/>
                <a:ext cx="1946701" cy="407401"/>
              </a:xfrm>
              <a:prstGeom prst="straightConnector1">
                <a:avLst/>
              </a:prstGeom>
              <a:solidFill>
                <a:srgbClr val="00529B"/>
              </a:solidFill>
              <a:ln w="19050" cap="flat" cmpd="sng" algn="ctr">
                <a:solidFill>
                  <a:srgbClr val="505050">
                    <a:lumMod val="75000"/>
                  </a:srgbClr>
                </a:solidFill>
                <a:prstDash val="dash"/>
                <a:round/>
                <a:headEnd type="none" w="lg" len="lg"/>
                <a:tailEnd type="triangle"/>
              </a:ln>
              <a:effectLst/>
            </p:spPr>
          </p:cxnSp>
          <p:cxnSp>
            <p:nvCxnSpPr>
              <p:cNvPr id="68" name="Straight Arrow Connector 67"/>
              <p:cNvCxnSpPr>
                <a:stCxn id="64" idx="2"/>
              </p:cNvCxnSpPr>
              <p:nvPr/>
            </p:nvCxnSpPr>
            <p:spPr bwMode="auto">
              <a:xfrm>
                <a:off x="3827696" y="2120838"/>
                <a:ext cx="240743" cy="740559"/>
              </a:xfrm>
              <a:prstGeom prst="straightConnector1">
                <a:avLst/>
              </a:prstGeom>
              <a:solidFill>
                <a:srgbClr val="00529B"/>
              </a:solidFill>
              <a:ln w="19050" cap="flat" cmpd="sng" algn="ctr">
                <a:solidFill>
                  <a:srgbClr val="505050">
                    <a:lumMod val="75000"/>
                  </a:srgbClr>
                </a:solidFill>
                <a:prstDash val="dash"/>
                <a:round/>
                <a:headEnd type="none" w="lg" len="lg"/>
                <a:tailEnd type="triangle"/>
              </a:ln>
              <a:effectLst/>
            </p:spPr>
          </p:cxnSp>
        </p:grpSp>
      </p:grpSp>
      <p:grpSp>
        <p:nvGrpSpPr>
          <p:cNvPr id="69" name="Group 68"/>
          <p:cNvGrpSpPr/>
          <p:nvPr/>
        </p:nvGrpSpPr>
        <p:grpSpPr>
          <a:xfrm>
            <a:off x="426943" y="1502007"/>
            <a:ext cx="6771567" cy="3299195"/>
            <a:chOff x="0" y="1211262"/>
            <a:chExt cx="6907351" cy="3365351"/>
          </a:xfrm>
        </p:grpSpPr>
        <p:sp>
          <p:nvSpPr>
            <p:cNvPr id="70" name="Flowchart: Manual Operation 69"/>
            <p:cNvSpPr/>
            <p:nvPr/>
          </p:nvSpPr>
          <p:spPr bwMode="auto">
            <a:xfrm rot="16200000">
              <a:off x="2390989" y="1932917"/>
              <a:ext cx="2508545" cy="2778848"/>
            </a:xfrm>
            <a:prstGeom prst="flowChartManualOperation">
              <a:avLst/>
            </a:prstGeom>
            <a:solidFill>
              <a:srgbClr val="002050">
                <a:lumMod val="75000"/>
                <a:lumOff val="25000"/>
              </a:srgbClr>
            </a:solidFill>
            <a:ln w="3175" cap="flat" cmpd="sng" algn="ctr">
              <a:noFill/>
              <a:prstDash val="solid"/>
              <a:headEnd type="none" w="med" len="med"/>
              <a:tailEnd type="none" w="med" len="med"/>
            </a:ln>
            <a:effectLst/>
          </p:spPr>
          <p:txBody>
            <a:bodyPr vert="vert" wrap="square" lIns="0" tIns="45720" rIns="0" bIns="45720" numCol="1" rtlCol="0" anchor="ctr" anchorCtr="0" compatLnSpc="1">
              <a:prstTxWarp prst="textNoShape">
                <a:avLst/>
              </a:prstTxWarp>
            </a:bodyPr>
            <a:lstStyle/>
            <a:p>
              <a:pPr marL="896386"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Cloud Assessment Framework</a:t>
              </a:r>
            </a:p>
          </p:txBody>
        </p:sp>
        <p:sp>
          <p:nvSpPr>
            <p:cNvPr id="71" name="Pentagon 70"/>
            <p:cNvSpPr/>
            <p:nvPr/>
          </p:nvSpPr>
          <p:spPr bwMode="auto">
            <a:xfrm>
              <a:off x="123539" y="2068068"/>
              <a:ext cx="2819400" cy="2508545"/>
            </a:xfrm>
            <a:prstGeom prst="homePlate">
              <a:avLst>
                <a:gd name="adj" fmla="val 27659"/>
              </a:avLst>
            </a:prstGeom>
            <a:solidFill>
              <a:srgbClr val="0072C6"/>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793328" marR="0" lvl="1"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Workload</a:t>
              </a:r>
            </a:p>
            <a:p>
              <a:pPr marL="793328" marR="0" lvl="1"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Architecture</a:t>
              </a:r>
            </a:p>
            <a:p>
              <a:pPr marL="793328" marR="0" lvl="1"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Financial</a:t>
              </a:r>
            </a:p>
            <a:p>
              <a:pPr marL="793328" marR="0" lvl="1"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Risk</a:t>
              </a:r>
            </a:p>
            <a:p>
              <a:pPr marL="793328" marR="0" lvl="1"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Operations</a:t>
              </a:r>
            </a:p>
            <a:p>
              <a:pPr marL="793328" marR="0" lvl="1" indent="-336145" algn="l" defTabSz="91410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Security</a:t>
              </a:r>
            </a:p>
          </p:txBody>
        </p:sp>
        <p:sp>
          <p:nvSpPr>
            <p:cNvPr id="72" name="Rectangle 71"/>
            <p:cNvSpPr/>
            <p:nvPr/>
          </p:nvSpPr>
          <p:spPr bwMode="auto">
            <a:xfrm>
              <a:off x="5075237" y="2582862"/>
              <a:ext cx="1832114" cy="309895"/>
            </a:xfrm>
            <a:prstGeom prst="rect">
              <a:avLst/>
            </a:prstGeom>
            <a:solidFill>
              <a:srgbClr val="002050">
                <a:lumMod val="90000"/>
                <a:lumOff val="10000"/>
              </a:srgbClr>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Replace (SaaS)</a:t>
              </a:r>
            </a:p>
          </p:txBody>
        </p:sp>
        <p:sp>
          <p:nvSpPr>
            <p:cNvPr id="73" name="Rectangle 72"/>
            <p:cNvSpPr/>
            <p:nvPr/>
          </p:nvSpPr>
          <p:spPr bwMode="auto">
            <a:xfrm>
              <a:off x="5075237" y="2963862"/>
              <a:ext cx="1832114" cy="309895"/>
            </a:xfrm>
            <a:prstGeom prst="rect">
              <a:avLst/>
            </a:prstGeom>
            <a:solidFill>
              <a:srgbClr val="0072C6">
                <a:lumMod val="75000"/>
              </a:srgbClr>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Rebuild (</a:t>
              </a:r>
              <a:r>
                <a:rPr kumimoji="0" lang="en-US" sz="156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PaaS</a:t>
              </a: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t>
              </a:r>
            </a:p>
          </p:txBody>
        </p:sp>
        <p:sp>
          <p:nvSpPr>
            <p:cNvPr id="74" name="Rectangle 73"/>
            <p:cNvSpPr/>
            <p:nvPr/>
          </p:nvSpPr>
          <p:spPr bwMode="auto">
            <a:xfrm>
              <a:off x="5075237" y="3344862"/>
              <a:ext cx="1832114" cy="309895"/>
            </a:xfrm>
            <a:prstGeom prst="rect">
              <a:avLst/>
            </a:prstGeom>
            <a:solidFill>
              <a:srgbClr val="002050">
                <a:lumMod val="50000"/>
                <a:lumOff val="50000"/>
              </a:srgbClr>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Rehost</a:t>
              </a: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t>
              </a:r>
              <a:r>
                <a:rPr kumimoji="0" lang="en-US" sz="156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IaaS</a:t>
              </a: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t>
              </a:r>
            </a:p>
          </p:txBody>
        </p:sp>
        <p:sp>
          <p:nvSpPr>
            <p:cNvPr id="75" name="Rectangle 74"/>
            <p:cNvSpPr/>
            <p:nvPr/>
          </p:nvSpPr>
          <p:spPr bwMode="auto">
            <a:xfrm>
              <a:off x="5075237" y="3725862"/>
              <a:ext cx="1832114" cy="309895"/>
            </a:xfrm>
            <a:prstGeom prst="rect">
              <a:avLst/>
            </a:prstGeom>
            <a:solidFill>
              <a:srgbClr val="00B0F0"/>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Refactor (Hybrid)</a:t>
              </a:r>
            </a:p>
          </p:txBody>
        </p:sp>
        <p:sp>
          <p:nvSpPr>
            <p:cNvPr id="76" name="TextBox 75"/>
            <p:cNvSpPr txBox="1"/>
            <p:nvPr/>
          </p:nvSpPr>
          <p:spPr>
            <a:xfrm>
              <a:off x="0" y="1211262"/>
              <a:ext cx="3475037" cy="871008"/>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effectLst/>
                  <a:uLnTx/>
                  <a:uFillTx/>
                  <a:latin typeface="Segoe UI"/>
                  <a:ea typeface="+mn-ea"/>
                  <a:cs typeface="+mn-cs"/>
                </a:rPr>
                <a:t>32 Evaluation Criteria Items </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effectLst/>
                  <a:uLnTx/>
                  <a:uFillTx/>
                  <a:latin typeface="Segoe UI"/>
                  <a:ea typeface="+mn-ea"/>
                  <a:cs typeface="+mn-cs"/>
                </a:rPr>
                <a:t>Based on 6 Evaluation Aspects</a:t>
              </a:r>
            </a:p>
          </p:txBody>
        </p:sp>
      </p:grpSp>
      <p:sp>
        <p:nvSpPr>
          <p:cNvPr id="3" name="Title 2">
            <a:extLst>
              <a:ext uri="{FF2B5EF4-FFF2-40B4-BE49-F238E27FC236}">
                <a16:creationId xmlns:a16="http://schemas.microsoft.com/office/drawing/2014/main" id="{872022FD-18EC-4530-868D-46347C44465A}"/>
              </a:ext>
            </a:extLst>
          </p:cNvPr>
          <p:cNvSpPr>
            <a:spLocks noGrp="1"/>
          </p:cNvSpPr>
          <p:nvPr>
            <p:ph type="title"/>
          </p:nvPr>
        </p:nvSpPr>
        <p:spPr>
          <a:xfrm>
            <a:off x="455996" y="620429"/>
            <a:ext cx="11306469" cy="397545"/>
          </a:xfrm>
        </p:spPr>
        <p:txBody>
          <a:bodyPr/>
          <a:lstStyle/>
          <a:p>
            <a:r>
              <a:rPr lang="de-DE" dirty="0"/>
              <a:t>Top Down – Application Assessment</a:t>
            </a:r>
          </a:p>
        </p:txBody>
      </p:sp>
    </p:spTree>
    <p:extLst>
      <p:ext uri="{BB962C8B-B14F-4D97-AF65-F5344CB8AC3E}">
        <p14:creationId xmlns:p14="http://schemas.microsoft.com/office/powerpoint/2010/main" val="3722568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DE700FD-1605-48AA-8D08-1B510EAC8612}"/>
              </a:ext>
            </a:extLst>
          </p:cNvPr>
          <p:cNvSpPr>
            <a:spLocks noGrp="1"/>
          </p:cNvSpPr>
          <p:nvPr>
            <p:ph type="title"/>
          </p:nvPr>
        </p:nvSpPr>
        <p:spPr>
          <a:xfrm>
            <a:off x="355899" y="331421"/>
            <a:ext cx="9630389" cy="659640"/>
          </a:xfrm>
        </p:spPr>
        <p:txBody>
          <a:bodyPr/>
          <a:lstStyle/>
          <a:p>
            <a:r>
              <a:rPr lang="en-GB" dirty="0"/>
              <a:t>Top Down - Prioritize the </a:t>
            </a:r>
            <a:r>
              <a:rPr lang="en-GB" dirty="0" err="1"/>
              <a:t>catalog</a:t>
            </a:r>
            <a:endParaRPr lang="de-DE" dirty="0"/>
          </a:p>
        </p:txBody>
      </p:sp>
      <p:grpSp>
        <p:nvGrpSpPr>
          <p:cNvPr id="64" name="Group 63">
            <a:extLst>
              <a:ext uri="{FF2B5EF4-FFF2-40B4-BE49-F238E27FC236}">
                <a16:creationId xmlns:a16="http://schemas.microsoft.com/office/drawing/2014/main" id="{918AF70C-E207-44E1-B7A6-367D69490962}"/>
              </a:ext>
            </a:extLst>
          </p:cNvPr>
          <p:cNvGrpSpPr/>
          <p:nvPr/>
        </p:nvGrpSpPr>
        <p:grpSpPr>
          <a:xfrm>
            <a:off x="10287172" y="2084940"/>
            <a:ext cx="1433406" cy="800124"/>
            <a:chOff x="7077402" y="307908"/>
            <a:chExt cx="1462149" cy="816169"/>
          </a:xfrm>
        </p:grpSpPr>
        <p:sp>
          <p:nvSpPr>
            <p:cNvPr id="65" name="TextBox 64">
              <a:extLst>
                <a:ext uri="{FF2B5EF4-FFF2-40B4-BE49-F238E27FC236}">
                  <a16:creationId xmlns:a16="http://schemas.microsoft.com/office/drawing/2014/main" id="{DA139962-62B9-4091-8DE4-96AB5ADBA76A}"/>
                </a:ext>
              </a:extLst>
            </p:cNvPr>
            <p:cNvSpPr txBox="1"/>
            <p:nvPr/>
          </p:nvSpPr>
          <p:spPr>
            <a:xfrm>
              <a:off x="7077402" y="783770"/>
              <a:ext cx="1462149" cy="3403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FFFFFF"/>
                  </a:solidFill>
                  <a:effectLst/>
                  <a:uLnTx/>
                  <a:uFillTx/>
                </a:rPr>
                <a:t>App Valuation</a:t>
              </a:r>
            </a:p>
          </p:txBody>
        </p:sp>
        <p:sp>
          <p:nvSpPr>
            <p:cNvPr id="66" name="Rounded Rectangle 24">
              <a:extLst>
                <a:ext uri="{FF2B5EF4-FFF2-40B4-BE49-F238E27FC236}">
                  <a16:creationId xmlns:a16="http://schemas.microsoft.com/office/drawing/2014/main" id="{5B6AF4AC-3FCC-4DCF-A988-AB7C571793DB}"/>
                </a:ext>
              </a:extLst>
            </p:cNvPr>
            <p:cNvSpPr/>
            <p:nvPr/>
          </p:nvSpPr>
          <p:spPr>
            <a:xfrm>
              <a:off x="7152046" y="307908"/>
              <a:ext cx="993605" cy="354563"/>
            </a:xfrm>
            <a:prstGeom prst="roundRect">
              <a:avLst/>
            </a:prstGeom>
            <a:solidFill>
              <a:srgbClr val="0072C6"/>
            </a:solidFill>
            <a:ln w="10795" cap="flat" cmpd="sng" algn="ctr">
              <a:solidFill>
                <a:srgbClr val="0072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7E4B7DBE-6469-4FD8-BB86-EF1E879D16FB}"/>
              </a:ext>
            </a:extLst>
          </p:cNvPr>
          <p:cNvGrpSpPr/>
          <p:nvPr/>
        </p:nvGrpSpPr>
        <p:grpSpPr>
          <a:xfrm>
            <a:off x="4100930" y="2635859"/>
            <a:ext cx="1739452" cy="1371362"/>
            <a:chOff x="2632155" y="1292159"/>
            <a:chExt cx="1774332" cy="1398861"/>
          </a:xfrm>
        </p:grpSpPr>
        <p:sp>
          <p:nvSpPr>
            <p:cNvPr id="68" name="Up Arrow 1">
              <a:extLst>
                <a:ext uri="{FF2B5EF4-FFF2-40B4-BE49-F238E27FC236}">
                  <a16:creationId xmlns:a16="http://schemas.microsoft.com/office/drawing/2014/main" id="{483140E2-2444-46D8-A652-BC3207FECE3A}"/>
                </a:ext>
              </a:extLst>
            </p:cNvPr>
            <p:cNvSpPr/>
            <p:nvPr/>
          </p:nvSpPr>
          <p:spPr bwMode="auto">
            <a:xfrm rot="10800000">
              <a:off x="2910756" y="1942866"/>
              <a:ext cx="1084217" cy="748154"/>
            </a:xfrm>
            <a:prstGeom prst="upArrow">
              <a:avLst/>
            </a:prstGeom>
            <a:solidFill>
              <a:srgbClr val="00B050"/>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 name="TextBox 68">
              <a:extLst>
                <a:ext uri="{FF2B5EF4-FFF2-40B4-BE49-F238E27FC236}">
                  <a16:creationId xmlns:a16="http://schemas.microsoft.com/office/drawing/2014/main" id="{8674153F-7973-48A5-B91B-F86B393DAC56}"/>
                </a:ext>
              </a:extLst>
            </p:cNvPr>
            <p:cNvSpPr txBox="1"/>
            <p:nvPr/>
          </p:nvSpPr>
          <p:spPr>
            <a:xfrm>
              <a:off x="2632155" y="1292159"/>
              <a:ext cx="1774332" cy="75405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FFFFFF"/>
                  </a:solidFill>
                  <a:effectLst/>
                  <a:uLnTx/>
                  <a:uFillTx/>
                </a:rPr>
                <a:t>Relative difficulty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FFFFFF"/>
                  </a:solidFill>
                  <a:effectLst/>
                  <a:uLnTx/>
                  <a:uFillTx/>
                </a:rPr>
                <a:t>of the migration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a:ln>
                  <a:noFill/>
                </a:ln>
                <a:solidFill>
                  <a:srgbClr val="FFFFFF"/>
                </a:solidFill>
                <a:effectLst/>
                <a:uLnTx/>
                <a:uFillTx/>
              </a:endParaRPr>
            </a:p>
          </p:txBody>
        </p:sp>
      </p:grpSp>
      <p:grpSp>
        <p:nvGrpSpPr>
          <p:cNvPr id="70" name="Group 69">
            <a:extLst>
              <a:ext uri="{FF2B5EF4-FFF2-40B4-BE49-F238E27FC236}">
                <a16:creationId xmlns:a16="http://schemas.microsoft.com/office/drawing/2014/main" id="{954C2045-2877-41B1-B5E3-BFA5FE063F4F}"/>
              </a:ext>
            </a:extLst>
          </p:cNvPr>
          <p:cNvGrpSpPr/>
          <p:nvPr/>
        </p:nvGrpSpPr>
        <p:grpSpPr>
          <a:xfrm>
            <a:off x="8078003" y="2640924"/>
            <a:ext cx="1195387" cy="1342121"/>
            <a:chOff x="2863683" y="1299312"/>
            <a:chExt cx="1219357" cy="1369033"/>
          </a:xfrm>
        </p:grpSpPr>
        <p:sp>
          <p:nvSpPr>
            <p:cNvPr id="71" name="Up Arrow 33">
              <a:extLst>
                <a:ext uri="{FF2B5EF4-FFF2-40B4-BE49-F238E27FC236}">
                  <a16:creationId xmlns:a16="http://schemas.microsoft.com/office/drawing/2014/main" id="{4B83AF4E-A854-4672-85E8-5C57ECC6BC68}"/>
                </a:ext>
              </a:extLst>
            </p:cNvPr>
            <p:cNvSpPr/>
            <p:nvPr/>
          </p:nvSpPr>
          <p:spPr bwMode="auto">
            <a:xfrm>
              <a:off x="2863683" y="1844567"/>
              <a:ext cx="1051494" cy="823778"/>
            </a:xfrm>
            <a:prstGeom prst="upArrow">
              <a:avLst/>
            </a:prstGeom>
            <a:solidFill>
              <a:srgbClr val="00B050"/>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 name="TextBox 71">
              <a:extLst>
                <a:ext uri="{FF2B5EF4-FFF2-40B4-BE49-F238E27FC236}">
                  <a16:creationId xmlns:a16="http://schemas.microsoft.com/office/drawing/2014/main" id="{971792C1-6B1C-47BC-B893-1ADBA1A6330D}"/>
                </a:ext>
              </a:extLst>
            </p:cNvPr>
            <p:cNvSpPr txBox="1"/>
            <p:nvPr/>
          </p:nvSpPr>
          <p:spPr>
            <a:xfrm>
              <a:off x="2911778" y="1299312"/>
              <a:ext cx="1171262" cy="75405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FFFFFF"/>
                  </a:solidFill>
                  <a:effectLst/>
                  <a:uLnTx/>
                  <a:uFillTx/>
                </a:rPr>
                <a:t>Degree of benefits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a:ln>
                  <a:noFill/>
                </a:ln>
                <a:solidFill>
                  <a:srgbClr val="FFFFFF"/>
                </a:solidFill>
                <a:effectLst/>
                <a:uLnTx/>
                <a:uFillTx/>
              </a:endParaRPr>
            </a:p>
          </p:txBody>
        </p:sp>
      </p:grpSp>
      <p:grpSp>
        <p:nvGrpSpPr>
          <p:cNvPr id="73" name="Group 72">
            <a:extLst>
              <a:ext uri="{FF2B5EF4-FFF2-40B4-BE49-F238E27FC236}">
                <a16:creationId xmlns:a16="http://schemas.microsoft.com/office/drawing/2014/main" id="{DBE9F756-E227-429D-A08B-4C09FC509088}"/>
              </a:ext>
            </a:extLst>
          </p:cNvPr>
          <p:cNvGrpSpPr/>
          <p:nvPr/>
        </p:nvGrpSpPr>
        <p:grpSpPr>
          <a:xfrm>
            <a:off x="2397023" y="1440440"/>
            <a:ext cx="1651952" cy="2477083"/>
            <a:chOff x="1381111" y="321906"/>
            <a:chExt cx="1060767" cy="2526754"/>
          </a:xfrm>
        </p:grpSpPr>
        <p:sp>
          <p:nvSpPr>
            <p:cNvPr id="74" name="TextBox 73">
              <a:extLst>
                <a:ext uri="{FF2B5EF4-FFF2-40B4-BE49-F238E27FC236}">
                  <a16:creationId xmlns:a16="http://schemas.microsoft.com/office/drawing/2014/main" id="{3717715B-37DF-4B2B-B469-40D6507CFA4B}"/>
                </a:ext>
              </a:extLst>
            </p:cNvPr>
            <p:cNvSpPr txBox="1"/>
            <p:nvPr/>
          </p:nvSpPr>
          <p:spPr>
            <a:xfrm>
              <a:off x="1381111" y="755779"/>
              <a:ext cx="1060767" cy="209288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FFFFFF"/>
                  </a:solidFill>
                  <a:effectLst/>
                  <a:uLnTx/>
                  <a:uFillTx/>
                </a:rPr>
                <a:t>Architecture</a:t>
              </a:r>
            </a:p>
            <a:p>
              <a:pPr marL="280121" marR="0" lvl="0" indent="-28012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rPr>
                <a:t>User Interfaces</a:t>
              </a:r>
            </a:p>
            <a:p>
              <a:pPr marL="280121" marR="0" lvl="0" indent="-28012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rPr>
                <a:t>Complexity</a:t>
              </a:r>
            </a:p>
            <a:p>
              <a:pPr marL="280121" marR="0" lvl="0" indent="-28012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rPr>
                <a:t>Authentication</a:t>
              </a:r>
            </a:p>
            <a:p>
              <a:pPr marL="280121" marR="0" lvl="0" indent="-28012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rPr>
                <a:t>Data Structure</a:t>
              </a:r>
            </a:p>
            <a:p>
              <a:pPr marL="280121" marR="0" lvl="0" indent="-28012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rPr>
                <a:t>Latency</a:t>
              </a:r>
            </a:p>
            <a:p>
              <a:pPr marL="280121" marR="0" lvl="0" indent="-28012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rPr>
                <a:t>Coupling</a:t>
              </a:r>
            </a:p>
            <a:p>
              <a:pPr marL="280121" marR="0" lvl="0" indent="-28012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rPr>
                <a:t>Life expectancy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endParaRPr>
            </a:p>
          </p:txBody>
        </p:sp>
        <p:sp>
          <p:nvSpPr>
            <p:cNvPr id="75" name="Chevron 37">
              <a:extLst>
                <a:ext uri="{FF2B5EF4-FFF2-40B4-BE49-F238E27FC236}">
                  <a16:creationId xmlns:a16="http://schemas.microsoft.com/office/drawing/2014/main" id="{6A0D29D8-F73E-489E-AE81-9374A2AF65A2}"/>
                </a:ext>
              </a:extLst>
            </p:cNvPr>
            <p:cNvSpPr/>
            <p:nvPr/>
          </p:nvSpPr>
          <p:spPr>
            <a:xfrm>
              <a:off x="1381111" y="321906"/>
              <a:ext cx="993605" cy="354563"/>
            </a:xfrm>
            <a:prstGeom prst="chevron">
              <a:avLst/>
            </a:prstGeom>
            <a:solidFill>
              <a:srgbClr val="007233">
                <a:lumMod val="50000"/>
                <a:lumOff val="50000"/>
              </a:srgbClr>
            </a:solid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6" name="Group 75">
            <a:extLst>
              <a:ext uri="{FF2B5EF4-FFF2-40B4-BE49-F238E27FC236}">
                <a16:creationId xmlns:a16="http://schemas.microsoft.com/office/drawing/2014/main" id="{5AC61260-1D75-434F-BF8F-9793D5BA6141}"/>
              </a:ext>
            </a:extLst>
          </p:cNvPr>
          <p:cNvGrpSpPr/>
          <p:nvPr/>
        </p:nvGrpSpPr>
        <p:grpSpPr>
          <a:xfrm>
            <a:off x="6088445" y="1618433"/>
            <a:ext cx="1779745" cy="1386772"/>
            <a:chOff x="4593226" y="1678865"/>
            <a:chExt cx="1815433" cy="1414580"/>
          </a:xfrm>
        </p:grpSpPr>
        <p:sp>
          <p:nvSpPr>
            <p:cNvPr id="77" name="TextBox 76">
              <a:extLst>
                <a:ext uri="{FF2B5EF4-FFF2-40B4-BE49-F238E27FC236}">
                  <a16:creationId xmlns:a16="http://schemas.microsoft.com/office/drawing/2014/main" id="{8CE1BEEC-C3DA-4F18-89CD-BBC3A7F1184C}"/>
                </a:ext>
              </a:extLst>
            </p:cNvPr>
            <p:cNvSpPr txBox="1"/>
            <p:nvPr/>
          </p:nvSpPr>
          <p:spPr>
            <a:xfrm>
              <a:off x="4681904" y="2154726"/>
              <a:ext cx="1726755" cy="93871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FFFFFF"/>
                  </a:solidFill>
                  <a:effectLst/>
                  <a:uLnTx/>
                  <a:uFillTx/>
                </a:rPr>
                <a:t>Financial</a:t>
              </a:r>
            </a:p>
            <a:p>
              <a:pPr marL="280121" marR="0" lvl="0" indent="-28012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rPr>
                <a:t>Operating costs</a:t>
              </a:r>
            </a:p>
            <a:p>
              <a:pPr marL="280121" marR="0" lvl="0" indent="-280121"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72" b="0" i="0" u="none" strike="noStrike" kern="0" cap="none" spc="0" normalizeH="0" baseline="0" noProof="0" dirty="0">
                <a:ln>
                  <a:noFill/>
                </a:ln>
                <a:solidFill>
                  <a:srgbClr val="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a:ln>
                  <a:noFill/>
                </a:ln>
                <a:solidFill>
                  <a:srgbClr val="FFFFFF"/>
                </a:solidFill>
                <a:effectLst/>
                <a:uLnTx/>
                <a:uFillTx/>
              </a:endParaRPr>
            </a:p>
          </p:txBody>
        </p:sp>
        <p:sp>
          <p:nvSpPr>
            <p:cNvPr id="78" name="Chevron 40">
              <a:extLst>
                <a:ext uri="{FF2B5EF4-FFF2-40B4-BE49-F238E27FC236}">
                  <a16:creationId xmlns:a16="http://schemas.microsoft.com/office/drawing/2014/main" id="{EAB56F7E-825F-4BDA-80C0-A115DAF3CCB8}"/>
                </a:ext>
              </a:extLst>
            </p:cNvPr>
            <p:cNvSpPr/>
            <p:nvPr/>
          </p:nvSpPr>
          <p:spPr>
            <a:xfrm>
              <a:off x="4593226" y="1678865"/>
              <a:ext cx="1739177" cy="354563"/>
            </a:xfrm>
            <a:prstGeom prst="chevron">
              <a:avLst/>
            </a:prstGeom>
            <a:solidFill>
              <a:srgbClr val="92D050"/>
            </a:solid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A50BD071-C9B8-4E35-A0D6-101A6B62886E}"/>
              </a:ext>
            </a:extLst>
          </p:cNvPr>
          <p:cNvGrpSpPr/>
          <p:nvPr/>
        </p:nvGrpSpPr>
        <p:grpSpPr>
          <a:xfrm>
            <a:off x="2390950" y="3798976"/>
            <a:ext cx="1709979" cy="1461308"/>
            <a:chOff x="5041905" y="237936"/>
            <a:chExt cx="1744268" cy="1490610"/>
          </a:xfrm>
        </p:grpSpPr>
        <p:sp>
          <p:nvSpPr>
            <p:cNvPr id="80" name="TextBox 79">
              <a:extLst>
                <a:ext uri="{FF2B5EF4-FFF2-40B4-BE49-F238E27FC236}">
                  <a16:creationId xmlns:a16="http://schemas.microsoft.com/office/drawing/2014/main" id="{4F123D67-5252-4C25-A198-DCE5100E9777}"/>
                </a:ext>
              </a:extLst>
            </p:cNvPr>
            <p:cNvSpPr txBox="1"/>
            <p:nvPr/>
          </p:nvSpPr>
          <p:spPr>
            <a:xfrm>
              <a:off x="5048966" y="774439"/>
              <a:ext cx="1737207" cy="95410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FFFFFF"/>
                  </a:solidFill>
                  <a:effectLst/>
                  <a:uLnTx/>
                  <a:uFillTx/>
                </a:rPr>
                <a:t>Risk</a:t>
              </a:r>
            </a:p>
            <a:p>
              <a:pPr marL="280121" marR="0" lvl="0" indent="-28012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rPr>
                <a:t>Business Impact</a:t>
              </a:r>
            </a:p>
            <a:p>
              <a:pPr marL="280121" marR="0" lvl="0" indent="-28012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rPr>
                <a:t>Technical</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FFFFFF"/>
                </a:solidFill>
                <a:effectLst/>
                <a:uLnTx/>
                <a:uFillTx/>
              </a:endParaRPr>
            </a:p>
          </p:txBody>
        </p:sp>
        <p:sp>
          <p:nvSpPr>
            <p:cNvPr id="81" name="Chevron 43">
              <a:extLst>
                <a:ext uri="{FF2B5EF4-FFF2-40B4-BE49-F238E27FC236}">
                  <a16:creationId xmlns:a16="http://schemas.microsoft.com/office/drawing/2014/main" id="{FB0599B4-376A-42C9-BA0C-804D3BC3B2E7}"/>
                </a:ext>
              </a:extLst>
            </p:cNvPr>
            <p:cNvSpPr/>
            <p:nvPr/>
          </p:nvSpPr>
          <p:spPr>
            <a:xfrm>
              <a:off x="5041905" y="237936"/>
              <a:ext cx="1589587" cy="354563"/>
            </a:xfrm>
            <a:prstGeom prst="chevron">
              <a:avLst/>
            </a:prstGeom>
            <a:solidFill>
              <a:srgbClr val="FFC000"/>
            </a:solid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2522EB6E-5753-4C66-9AEE-9150442ED739}"/>
              </a:ext>
            </a:extLst>
          </p:cNvPr>
          <p:cNvGrpSpPr/>
          <p:nvPr/>
        </p:nvGrpSpPr>
        <p:grpSpPr>
          <a:xfrm>
            <a:off x="6111969" y="3079171"/>
            <a:ext cx="1911738" cy="1963295"/>
            <a:chOff x="4591657" y="3255864"/>
            <a:chExt cx="1950072" cy="2002663"/>
          </a:xfrm>
        </p:grpSpPr>
        <p:sp>
          <p:nvSpPr>
            <p:cNvPr id="83" name="Chevron 47">
              <a:extLst>
                <a:ext uri="{FF2B5EF4-FFF2-40B4-BE49-F238E27FC236}">
                  <a16:creationId xmlns:a16="http://schemas.microsoft.com/office/drawing/2014/main" id="{544DE8B8-B53B-46D8-8448-531F94F560BE}"/>
                </a:ext>
              </a:extLst>
            </p:cNvPr>
            <p:cNvSpPr/>
            <p:nvPr/>
          </p:nvSpPr>
          <p:spPr>
            <a:xfrm>
              <a:off x="4591657" y="3255864"/>
              <a:ext cx="1739177" cy="354563"/>
            </a:xfrm>
            <a:prstGeom prst="chevron">
              <a:avLst/>
            </a:prstGeom>
            <a:solidFill>
              <a:srgbClr val="0072C6"/>
            </a:solid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134273F4-0F7E-425C-8956-A65DEF4870B1}"/>
                </a:ext>
              </a:extLst>
            </p:cNvPr>
            <p:cNvSpPr txBox="1"/>
            <p:nvPr/>
          </p:nvSpPr>
          <p:spPr>
            <a:xfrm>
              <a:off x="4615817" y="3688867"/>
              <a:ext cx="1925912" cy="156966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FFFFFF"/>
                  </a:solidFill>
                  <a:effectLst/>
                  <a:uLnTx/>
                  <a:uFillTx/>
                </a:rPr>
                <a:t>Workload Type</a:t>
              </a:r>
            </a:p>
            <a:p>
              <a:pPr marL="280121" marR="0" lvl="0" indent="-28012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rPr>
                <a:t>Compute Intensity</a:t>
              </a:r>
            </a:p>
            <a:p>
              <a:pPr marL="280121" marR="0" lvl="0" indent="-28012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rPr>
                <a:t>Type of users</a:t>
              </a:r>
            </a:p>
            <a:p>
              <a:pPr marL="280121" marR="0" lvl="0" indent="-28012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rPr>
                <a:t>Scalability</a:t>
              </a:r>
            </a:p>
            <a:p>
              <a:pPr marL="280121" marR="0" lvl="0" indent="-28012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rPr>
                <a:t>Elasticity required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FFFFFF"/>
                </a:solidFill>
                <a:effectLst/>
                <a:uLnTx/>
                <a:uFillTx/>
              </a:endParaRPr>
            </a:p>
          </p:txBody>
        </p:sp>
      </p:grpSp>
      <p:grpSp>
        <p:nvGrpSpPr>
          <p:cNvPr id="85" name="Group 84">
            <a:extLst>
              <a:ext uri="{FF2B5EF4-FFF2-40B4-BE49-F238E27FC236}">
                <a16:creationId xmlns:a16="http://schemas.microsoft.com/office/drawing/2014/main" id="{2CAB519B-B90C-40D2-89FE-5780D6FEBC0D}"/>
              </a:ext>
            </a:extLst>
          </p:cNvPr>
          <p:cNvGrpSpPr/>
          <p:nvPr/>
        </p:nvGrpSpPr>
        <p:grpSpPr>
          <a:xfrm>
            <a:off x="267237" y="2710722"/>
            <a:ext cx="1923537" cy="1390868"/>
            <a:chOff x="5982905" y="321906"/>
            <a:chExt cx="1962108" cy="1418758"/>
          </a:xfrm>
        </p:grpSpPr>
        <p:sp>
          <p:nvSpPr>
            <p:cNvPr id="86" name="TextBox 85">
              <a:extLst>
                <a:ext uri="{FF2B5EF4-FFF2-40B4-BE49-F238E27FC236}">
                  <a16:creationId xmlns:a16="http://schemas.microsoft.com/office/drawing/2014/main" id="{FDF4B1DA-19FD-40C6-AFD4-2460240EEEE6}"/>
                </a:ext>
              </a:extLst>
            </p:cNvPr>
            <p:cNvSpPr txBox="1"/>
            <p:nvPr/>
          </p:nvSpPr>
          <p:spPr>
            <a:xfrm>
              <a:off x="6051546" y="755779"/>
              <a:ext cx="1893467" cy="98488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FFFFFF"/>
                  </a:solidFill>
                  <a:effectLst/>
                  <a:uLnTx/>
                  <a:uFillTx/>
                </a:rPr>
                <a:t>Security</a:t>
              </a:r>
            </a:p>
            <a:p>
              <a:pPr marL="280121" marR="0" lvl="0" indent="-28012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rPr>
                <a:t>Jurisdiction</a:t>
              </a:r>
            </a:p>
            <a:p>
              <a:pPr marL="280121" marR="0" lvl="0" indent="-28012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rPr>
                <a:t>Regulatory</a:t>
              </a:r>
            </a:p>
            <a:p>
              <a:pPr marL="280121" marR="0" lvl="0" indent="-28012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rPr>
                <a:t>Data classification</a:t>
              </a:r>
            </a:p>
          </p:txBody>
        </p:sp>
        <p:sp>
          <p:nvSpPr>
            <p:cNvPr id="87" name="Chevron 52">
              <a:extLst>
                <a:ext uri="{FF2B5EF4-FFF2-40B4-BE49-F238E27FC236}">
                  <a16:creationId xmlns:a16="http://schemas.microsoft.com/office/drawing/2014/main" id="{6561F83F-8760-44E8-89F3-96B2C17538A8}"/>
                </a:ext>
              </a:extLst>
            </p:cNvPr>
            <p:cNvSpPr/>
            <p:nvPr/>
          </p:nvSpPr>
          <p:spPr>
            <a:xfrm>
              <a:off x="5982905" y="321906"/>
              <a:ext cx="1696441" cy="354563"/>
            </a:xfrm>
            <a:prstGeom prst="chevron">
              <a:avLst/>
            </a:prstGeom>
            <a:solidFill>
              <a:srgbClr val="5C2D91"/>
            </a:solid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0EF55AC7-1446-4F4B-8A85-F70DF0AA3368}"/>
              </a:ext>
            </a:extLst>
          </p:cNvPr>
          <p:cNvGrpSpPr/>
          <p:nvPr/>
        </p:nvGrpSpPr>
        <p:grpSpPr>
          <a:xfrm>
            <a:off x="6123126" y="5004386"/>
            <a:ext cx="1968205" cy="1219072"/>
            <a:chOff x="5982905" y="384576"/>
            <a:chExt cx="2007672" cy="1243517"/>
          </a:xfrm>
        </p:grpSpPr>
        <p:sp>
          <p:nvSpPr>
            <p:cNvPr id="89" name="TextBox 88">
              <a:extLst>
                <a:ext uri="{FF2B5EF4-FFF2-40B4-BE49-F238E27FC236}">
                  <a16:creationId xmlns:a16="http://schemas.microsoft.com/office/drawing/2014/main" id="{E640E28F-2E9F-4A31-A395-3731DA847584}"/>
                </a:ext>
              </a:extLst>
            </p:cNvPr>
            <p:cNvSpPr txBox="1"/>
            <p:nvPr/>
          </p:nvSpPr>
          <p:spPr>
            <a:xfrm>
              <a:off x="6007342" y="858652"/>
              <a:ext cx="1983235" cy="769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FFFFFF"/>
                  </a:solidFill>
                  <a:effectLst/>
                  <a:uLnTx/>
                  <a:uFillTx/>
                </a:rPr>
                <a:t>Operations</a:t>
              </a:r>
            </a:p>
            <a:p>
              <a:pPr marL="280121" marR="0" lvl="0" indent="-28012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rPr>
                <a:t>Business continuity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FFFFFF"/>
                </a:solidFill>
                <a:effectLst/>
                <a:uLnTx/>
                <a:uFillTx/>
              </a:endParaRPr>
            </a:p>
          </p:txBody>
        </p:sp>
        <p:sp>
          <p:nvSpPr>
            <p:cNvPr id="90" name="Chevron 56">
              <a:extLst>
                <a:ext uri="{FF2B5EF4-FFF2-40B4-BE49-F238E27FC236}">
                  <a16:creationId xmlns:a16="http://schemas.microsoft.com/office/drawing/2014/main" id="{53A0B649-CB31-4790-AE16-E56E8964D643}"/>
                </a:ext>
              </a:extLst>
            </p:cNvPr>
            <p:cNvSpPr/>
            <p:nvPr/>
          </p:nvSpPr>
          <p:spPr>
            <a:xfrm>
              <a:off x="5982905" y="384576"/>
              <a:ext cx="1728070" cy="354563"/>
            </a:xfrm>
            <a:prstGeom prst="chevron">
              <a:avLst/>
            </a:prstGeom>
            <a:solidFill>
              <a:srgbClr val="007233">
                <a:lumMod val="50000"/>
                <a:lumOff val="50000"/>
              </a:srgbClr>
            </a:solid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91" name="Rectangle 90">
            <a:extLst>
              <a:ext uri="{FF2B5EF4-FFF2-40B4-BE49-F238E27FC236}">
                <a16:creationId xmlns:a16="http://schemas.microsoft.com/office/drawing/2014/main" id="{ECE6A830-0AEB-426A-8ABB-4EA1A610D89A}"/>
              </a:ext>
            </a:extLst>
          </p:cNvPr>
          <p:cNvSpPr/>
          <p:nvPr/>
        </p:nvSpPr>
        <p:spPr bwMode="auto">
          <a:xfrm>
            <a:off x="183336" y="1216334"/>
            <a:ext cx="2091657" cy="5165290"/>
          </a:xfrm>
          <a:prstGeom prst="rect">
            <a:avLst/>
          </a:prstGeom>
          <a:noFill/>
          <a:ln w="3175" cap="flat" cmpd="sng" algn="ctr">
            <a:solidFill>
              <a:srgbClr val="FFFFFF">
                <a:lumMod val="20000"/>
                <a:lumOff val="80000"/>
              </a:srgbClr>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2" name="Rectangle 91">
            <a:extLst>
              <a:ext uri="{FF2B5EF4-FFF2-40B4-BE49-F238E27FC236}">
                <a16:creationId xmlns:a16="http://schemas.microsoft.com/office/drawing/2014/main" id="{F3ABE48C-0EA7-4907-978C-F96B217A270E}"/>
              </a:ext>
            </a:extLst>
          </p:cNvPr>
          <p:cNvSpPr/>
          <p:nvPr/>
        </p:nvSpPr>
        <p:spPr bwMode="auto">
          <a:xfrm>
            <a:off x="2274993" y="1216333"/>
            <a:ext cx="1864984" cy="5165290"/>
          </a:xfrm>
          <a:prstGeom prst="rect">
            <a:avLst/>
          </a:prstGeom>
          <a:noFill/>
          <a:ln w="3175" cap="flat" cmpd="sng" algn="ctr">
            <a:solidFill>
              <a:srgbClr val="FFFFFF">
                <a:lumMod val="20000"/>
                <a:lumOff val="80000"/>
              </a:srgbClr>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3" name="Rectangle 92">
            <a:extLst>
              <a:ext uri="{FF2B5EF4-FFF2-40B4-BE49-F238E27FC236}">
                <a16:creationId xmlns:a16="http://schemas.microsoft.com/office/drawing/2014/main" id="{0F1CA715-CD9F-422A-AC38-178C714D81FF}"/>
              </a:ext>
            </a:extLst>
          </p:cNvPr>
          <p:cNvSpPr/>
          <p:nvPr/>
        </p:nvSpPr>
        <p:spPr bwMode="auto">
          <a:xfrm>
            <a:off x="5840382" y="1216334"/>
            <a:ext cx="2183325" cy="5165290"/>
          </a:xfrm>
          <a:prstGeom prst="rect">
            <a:avLst/>
          </a:prstGeom>
          <a:noFill/>
          <a:ln w="3175" cap="flat" cmpd="sng" algn="ctr">
            <a:solidFill>
              <a:srgbClr val="FFFFFF">
                <a:lumMod val="20000"/>
                <a:lumOff val="80000"/>
              </a:srgbClr>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94" name="Group 93">
            <a:extLst>
              <a:ext uri="{FF2B5EF4-FFF2-40B4-BE49-F238E27FC236}">
                <a16:creationId xmlns:a16="http://schemas.microsoft.com/office/drawing/2014/main" id="{775436AC-9456-467B-86E0-3B3FCACBD247}"/>
              </a:ext>
            </a:extLst>
          </p:cNvPr>
          <p:cNvGrpSpPr/>
          <p:nvPr/>
        </p:nvGrpSpPr>
        <p:grpSpPr>
          <a:xfrm>
            <a:off x="2445877" y="5188578"/>
            <a:ext cx="1856906" cy="1390868"/>
            <a:chOff x="5982905" y="321906"/>
            <a:chExt cx="1894141" cy="1418758"/>
          </a:xfrm>
        </p:grpSpPr>
        <p:sp>
          <p:nvSpPr>
            <p:cNvPr id="95" name="TextBox 94">
              <a:extLst>
                <a:ext uri="{FF2B5EF4-FFF2-40B4-BE49-F238E27FC236}">
                  <a16:creationId xmlns:a16="http://schemas.microsoft.com/office/drawing/2014/main" id="{8D89135E-4EEC-4F90-8E67-5DE5258DC5F0}"/>
                </a:ext>
              </a:extLst>
            </p:cNvPr>
            <p:cNvSpPr txBox="1"/>
            <p:nvPr/>
          </p:nvSpPr>
          <p:spPr>
            <a:xfrm>
              <a:off x="6051546" y="755779"/>
              <a:ext cx="1825500" cy="98488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FFFFFF"/>
                  </a:solidFill>
                  <a:effectLst/>
                  <a:uLnTx/>
                  <a:uFillTx/>
                </a:rPr>
                <a:t>Operations</a:t>
              </a:r>
              <a:endParaRPr kumimoji="0" lang="en-US" sz="1372" b="0" i="0" u="none" strike="noStrike" kern="0" cap="none" spc="0" normalizeH="0" baseline="0" noProof="0" dirty="0">
                <a:ln>
                  <a:noFill/>
                </a:ln>
                <a:solidFill>
                  <a:srgbClr val="FFFFFF"/>
                </a:solidFill>
                <a:effectLst/>
                <a:uLnTx/>
                <a:uFillTx/>
              </a:endParaRPr>
            </a:p>
            <a:p>
              <a:pPr marL="280121" marR="0" lvl="0" indent="-28012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rPr>
                <a:t>Monitoring</a:t>
              </a:r>
            </a:p>
            <a:p>
              <a:pPr marL="280121" marR="0" lvl="0" indent="-280121"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72" b="0" i="0" u="none" strike="noStrike" kern="0" cap="none" spc="0" normalizeH="0" baseline="0" noProof="0" dirty="0">
                  <a:ln>
                    <a:noFill/>
                  </a:ln>
                  <a:solidFill>
                    <a:srgbClr val="FFFFFF"/>
                  </a:solidFill>
                  <a:effectLst/>
                  <a:uLnTx/>
                  <a:uFillTx/>
                </a:rPr>
                <a:t>Tools/Integration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FFFFFF"/>
                </a:solidFill>
                <a:effectLst/>
                <a:uLnTx/>
                <a:uFillTx/>
              </a:endParaRPr>
            </a:p>
          </p:txBody>
        </p:sp>
        <p:sp>
          <p:nvSpPr>
            <p:cNvPr id="96" name="Chevron 62">
              <a:extLst>
                <a:ext uri="{FF2B5EF4-FFF2-40B4-BE49-F238E27FC236}">
                  <a16:creationId xmlns:a16="http://schemas.microsoft.com/office/drawing/2014/main" id="{7B12A21C-D319-4215-9182-0041268D2FC8}"/>
                </a:ext>
              </a:extLst>
            </p:cNvPr>
            <p:cNvSpPr/>
            <p:nvPr/>
          </p:nvSpPr>
          <p:spPr>
            <a:xfrm>
              <a:off x="5982905" y="321906"/>
              <a:ext cx="1728070" cy="354563"/>
            </a:xfrm>
            <a:prstGeom prst="chevron">
              <a:avLst/>
            </a:prstGeom>
            <a:solidFill>
              <a:srgbClr val="007233">
                <a:lumMod val="90000"/>
                <a:lumOff val="10000"/>
              </a:srgbClr>
            </a:solid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aphicFrame>
        <p:nvGraphicFramePr>
          <p:cNvPr id="97" name="Chart 96">
            <a:extLst>
              <a:ext uri="{FF2B5EF4-FFF2-40B4-BE49-F238E27FC236}">
                <a16:creationId xmlns:a16="http://schemas.microsoft.com/office/drawing/2014/main" id="{7AC1ADA5-E32A-42FC-BF31-229213EE47F5}"/>
              </a:ext>
            </a:extLst>
          </p:cNvPr>
          <p:cNvGraphicFramePr/>
          <p:nvPr>
            <p:extLst>
              <p:ext uri="{D42A27DB-BD31-4B8C-83A1-F6EECF244321}">
                <p14:modId xmlns:p14="http://schemas.microsoft.com/office/powerpoint/2010/main" val="1963445923"/>
              </p:ext>
            </p:extLst>
          </p:nvPr>
        </p:nvGraphicFramePr>
        <p:xfrm>
          <a:off x="7888143" y="4252876"/>
          <a:ext cx="4618369" cy="24325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7663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7EE42-3BEB-4B78-A54D-2C89B82E8E31}"/>
              </a:ext>
            </a:extLst>
          </p:cNvPr>
          <p:cNvSpPr>
            <a:spLocks noGrp="1"/>
          </p:cNvSpPr>
          <p:nvPr>
            <p:ph type="title"/>
          </p:nvPr>
        </p:nvSpPr>
        <p:spPr/>
        <p:txBody>
          <a:bodyPr/>
          <a:lstStyle/>
          <a:p>
            <a:r>
              <a:rPr lang="en-US"/>
              <a:t>Plan</a:t>
            </a:r>
          </a:p>
        </p:txBody>
      </p:sp>
      <p:sp>
        <p:nvSpPr>
          <p:cNvPr id="3" name="Rectangle 2">
            <a:extLst>
              <a:ext uri="{FF2B5EF4-FFF2-40B4-BE49-F238E27FC236}">
                <a16:creationId xmlns:a16="http://schemas.microsoft.com/office/drawing/2014/main" id="{529AFAD4-FD22-42B6-9654-A48173E36E36}"/>
              </a:ext>
            </a:extLst>
          </p:cNvPr>
          <p:cNvSpPr/>
          <p:nvPr/>
        </p:nvSpPr>
        <p:spPr>
          <a:xfrm>
            <a:off x="588263" y="1312500"/>
            <a:ext cx="6096000"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Cloud adoption plans convert the aspirational goals of the cloud adoption strategy into actions. It will help guide technical efforts, in alignment with the business strategy.</a:t>
            </a:r>
          </a:p>
        </p:txBody>
      </p:sp>
      <p:sp>
        <p:nvSpPr>
          <p:cNvPr id="23" name="Rectangle: Rounded Corners 22">
            <a:extLst>
              <a:ext uri="{FF2B5EF4-FFF2-40B4-BE49-F238E27FC236}">
                <a16:creationId xmlns:a16="http://schemas.microsoft.com/office/drawing/2014/main" id="{40E88B9F-A48E-41FF-AFDC-1CF8A31361A6}"/>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4" name="Group 23" descr="Ready">
            <a:extLst>
              <a:ext uri="{FF2B5EF4-FFF2-40B4-BE49-F238E27FC236}">
                <a16:creationId xmlns:a16="http://schemas.microsoft.com/office/drawing/2014/main" id="{A7261B5D-8EDD-42F6-9405-689A8A29809C}"/>
              </a:ext>
            </a:extLst>
          </p:cNvPr>
          <p:cNvGrpSpPr/>
          <p:nvPr/>
        </p:nvGrpSpPr>
        <p:grpSpPr>
          <a:xfrm>
            <a:off x="9310370" y="395708"/>
            <a:ext cx="1228859" cy="437524"/>
            <a:chOff x="6345065" y="2909875"/>
            <a:chExt cx="2323170" cy="827144"/>
          </a:xfrm>
        </p:grpSpPr>
        <p:sp>
          <p:nvSpPr>
            <p:cNvPr id="25" name="Rectangle: Rounded Corners 24">
              <a:extLst>
                <a:ext uri="{FF2B5EF4-FFF2-40B4-BE49-F238E27FC236}">
                  <a16:creationId xmlns:a16="http://schemas.microsoft.com/office/drawing/2014/main" id="{D189C996-5046-4443-9381-51170AC214AB}"/>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ECCE9509-56A1-4412-BF21-9A46866AB902}"/>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27" name="check 3" title="Icon of a checkmark with a circle around it">
              <a:extLst>
                <a:ext uri="{FF2B5EF4-FFF2-40B4-BE49-F238E27FC236}">
                  <a16:creationId xmlns:a16="http://schemas.microsoft.com/office/drawing/2014/main" id="{3E3B728E-BD6C-42BE-BBD3-462D0BE09513}"/>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descr="Plan">
            <a:extLst>
              <a:ext uri="{FF2B5EF4-FFF2-40B4-BE49-F238E27FC236}">
                <a16:creationId xmlns:a16="http://schemas.microsoft.com/office/drawing/2014/main" id="{AF53C16C-C9A0-4E9E-A8F7-DE1A2023F565}"/>
              </a:ext>
            </a:extLst>
          </p:cNvPr>
          <p:cNvGrpSpPr/>
          <p:nvPr/>
        </p:nvGrpSpPr>
        <p:grpSpPr>
          <a:xfrm>
            <a:off x="8011157" y="395708"/>
            <a:ext cx="1226203" cy="437524"/>
            <a:chOff x="3716688" y="2901128"/>
            <a:chExt cx="2318149" cy="827144"/>
          </a:xfrm>
        </p:grpSpPr>
        <p:sp>
          <p:nvSpPr>
            <p:cNvPr id="29" name="Rectangle: Rounded Corners 28">
              <a:extLst>
                <a:ext uri="{FF2B5EF4-FFF2-40B4-BE49-F238E27FC236}">
                  <a16:creationId xmlns:a16="http://schemas.microsoft.com/office/drawing/2014/main" id="{8D89DA49-0498-48FE-A9D4-3CCB13116783}"/>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43CA5384-58A5-4A58-BAFC-78E184164226}"/>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1" name="BulletedList_E8FD" title="Icon of a bulleted list">
              <a:extLst>
                <a:ext uri="{FF2B5EF4-FFF2-40B4-BE49-F238E27FC236}">
                  <a16:creationId xmlns:a16="http://schemas.microsoft.com/office/drawing/2014/main" id="{579F5A9A-0C4E-452A-A23B-1C498A374C8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Adpot">
            <a:extLst>
              <a:ext uri="{FF2B5EF4-FFF2-40B4-BE49-F238E27FC236}">
                <a16:creationId xmlns:a16="http://schemas.microsoft.com/office/drawing/2014/main" id="{3085D36A-3BCA-41A0-A357-931D78D40366}"/>
              </a:ext>
            </a:extLst>
          </p:cNvPr>
          <p:cNvGrpSpPr/>
          <p:nvPr/>
        </p:nvGrpSpPr>
        <p:grpSpPr>
          <a:xfrm>
            <a:off x="10622288" y="395708"/>
            <a:ext cx="1206105" cy="437524"/>
            <a:chOff x="9006021" y="2909875"/>
            <a:chExt cx="2280155" cy="827144"/>
          </a:xfrm>
        </p:grpSpPr>
        <p:sp>
          <p:nvSpPr>
            <p:cNvPr id="33" name="Rectangle: Rounded Corners 32">
              <a:extLst>
                <a:ext uri="{FF2B5EF4-FFF2-40B4-BE49-F238E27FC236}">
                  <a16:creationId xmlns:a16="http://schemas.microsoft.com/office/drawing/2014/main" id="{7D283805-9553-4105-8D15-3766D3CBDFDA}"/>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671006A1-C40C-41BD-9B30-E5A39BD67DF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5" name="arrow_3" title="Icon of an arrow pointing down at a line">
              <a:extLst>
                <a:ext uri="{FF2B5EF4-FFF2-40B4-BE49-F238E27FC236}">
                  <a16:creationId xmlns:a16="http://schemas.microsoft.com/office/drawing/2014/main" id="{02BEC2E7-EF60-49D5-87C8-375BA12B2B03}"/>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6" name="Group 35" descr="Define Strategy">
            <a:extLst>
              <a:ext uri="{FF2B5EF4-FFF2-40B4-BE49-F238E27FC236}">
                <a16:creationId xmlns:a16="http://schemas.microsoft.com/office/drawing/2014/main" id="{09FB86A9-1D21-44B6-B89E-0DAAC5AD02EF}"/>
              </a:ext>
            </a:extLst>
          </p:cNvPr>
          <p:cNvGrpSpPr/>
          <p:nvPr/>
        </p:nvGrpSpPr>
        <p:grpSpPr>
          <a:xfrm>
            <a:off x="6629115" y="312170"/>
            <a:ext cx="1226203" cy="604598"/>
            <a:chOff x="1103923" y="2743198"/>
            <a:chExt cx="2318149" cy="1143000"/>
          </a:xfrm>
        </p:grpSpPr>
        <p:sp>
          <p:nvSpPr>
            <p:cNvPr id="37" name="Rectangle: Rounded Corners 36">
              <a:extLst>
                <a:ext uri="{FF2B5EF4-FFF2-40B4-BE49-F238E27FC236}">
                  <a16:creationId xmlns:a16="http://schemas.microsoft.com/office/drawing/2014/main" id="{ED0687FD-C928-45E8-86C9-EA1F3D6C4EE7}"/>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plan" title="Icon of a circle with an arrow projecting from it between two exes">
              <a:extLst>
                <a:ext uri="{FF2B5EF4-FFF2-40B4-BE49-F238E27FC236}">
                  <a16:creationId xmlns:a16="http://schemas.microsoft.com/office/drawing/2014/main" id="{57DCC7C1-25EE-46D7-B205-8277521931A3}"/>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E242EE14-E1A2-46EF-80A7-2B1C74EC52C1}"/>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0" name="Rectangle: Rounded Corners 39">
            <a:extLst>
              <a:ext uri="{FF2B5EF4-FFF2-40B4-BE49-F238E27FC236}">
                <a16:creationId xmlns:a16="http://schemas.microsoft.com/office/drawing/2014/main" id="{0192D681-C07B-44CB-9DB1-6D96912BC773}"/>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1" name="Group 40" descr="Manage">
            <a:extLst>
              <a:ext uri="{FF2B5EF4-FFF2-40B4-BE49-F238E27FC236}">
                <a16:creationId xmlns:a16="http://schemas.microsoft.com/office/drawing/2014/main" id="{B25BB878-005E-4A5D-BA0B-984B14814ACB}"/>
              </a:ext>
            </a:extLst>
          </p:cNvPr>
          <p:cNvGrpSpPr/>
          <p:nvPr/>
        </p:nvGrpSpPr>
        <p:grpSpPr>
          <a:xfrm>
            <a:off x="9954953" y="1093250"/>
            <a:ext cx="1228859" cy="437524"/>
            <a:chOff x="6172864" y="5454930"/>
            <a:chExt cx="2323170" cy="827144"/>
          </a:xfrm>
        </p:grpSpPr>
        <p:sp>
          <p:nvSpPr>
            <p:cNvPr id="42" name="Rectangle: Rounded Corners 41">
              <a:extLst>
                <a:ext uri="{FF2B5EF4-FFF2-40B4-BE49-F238E27FC236}">
                  <a16:creationId xmlns:a16="http://schemas.microsoft.com/office/drawing/2014/main" id="{1873B85A-1907-4E58-B5FD-F21FC8B4D83E}"/>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Trackers_EADF_bidi" title="Icon of a clipboard with a checklist on it">
              <a:extLst>
                <a:ext uri="{FF2B5EF4-FFF2-40B4-BE49-F238E27FC236}">
                  <a16:creationId xmlns:a16="http://schemas.microsoft.com/office/drawing/2014/main" id="{FC41EB7C-E1C8-46D4-BBCE-E057D2545D55}"/>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F36A03CF-FD87-4063-A174-B0C367F0F9E0}"/>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5" name="Group 44" descr="Govern">
            <a:extLst>
              <a:ext uri="{FF2B5EF4-FFF2-40B4-BE49-F238E27FC236}">
                <a16:creationId xmlns:a16="http://schemas.microsoft.com/office/drawing/2014/main" id="{99F38A7E-903C-4C09-9953-3C2A54A79A79}"/>
              </a:ext>
            </a:extLst>
          </p:cNvPr>
          <p:cNvGrpSpPr/>
          <p:nvPr/>
        </p:nvGrpSpPr>
        <p:grpSpPr>
          <a:xfrm>
            <a:off x="8655740" y="1093250"/>
            <a:ext cx="1226203" cy="437524"/>
            <a:chOff x="3716688" y="5454930"/>
            <a:chExt cx="2318149" cy="827144"/>
          </a:xfrm>
        </p:grpSpPr>
        <p:sp>
          <p:nvSpPr>
            <p:cNvPr id="46" name="Rectangle: Rounded Corners 45">
              <a:extLst>
                <a:ext uri="{FF2B5EF4-FFF2-40B4-BE49-F238E27FC236}">
                  <a16:creationId xmlns:a16="http://schemas.microsoft.com/office/drawing/2014/main" id="{94407651-C3B1-4AAC-9393-3576187327CD}"/>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Org_ECA6" title="Icon of three boxes in a bracket chart">
              <a:extLst>
                <a:ext uri="{FF2B5EF4-FFF2-40B4-BE49-F238E27FC236}">
                  <a16:creationId xmlns:a16="http://schemas.microsoft.com/office/drawing/2014/main" id="{E9993DC1-25FA-49F7-A0C1-840E897BA3B3}"/>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8" name="TextBox 47">
              <a:extLst>
                <a:ext uri="{FF2B5EF4-FFF2-40B4-BE49-F238E27FC236}">
                  <a16:creationId xmlns:a16="http://schemas.microsoft.com/office/drawing/2014/main" id="{E6D808FE-DFB8-436D-8317-048E428A0DA9}"/>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49" name="Rectangle 48">
            <a:extLst>
              <a:ext uri="{FF2B5EF4-FFF2-40B4-BE49-F238E27FC236}">
                <a16:creationId xmlns:a16="http://schemas.microsoft.com/office/drawing/2014/main" id="{107A3812-4B5F-4A00-875A-BA267BC8B53D}"/>
              </a:ext>
              <a:ext uri="{C183D7F6-B498-43B3-948B-1728B52AA6E4}">
                <adec:decorative xmlns:adec="http://schemas.microsoft.com/office/drawing/2017/decorative" val="1"/>
              </a:ext>
            </a:extLst>
          </p:cNvPr>
          <p:cNvSpPr/>
          <p:nvPr/>
        </p:nvSpPr>
        <p:spPr bwMode="auto">
          <a:xfrm>
            <a:off x="9279466" y="338138"/>
            <a:ext cx="2593447"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D7D29338-E646-4B97-8323-DEE541669CEF}"/>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D4EF0014-6790-4520-A7B6-04AA6360FA38}"/>
              </a:ext>
              <a:ext uri="{C183D7F6-B498-43B3-948B-1728B52AA6E4}">
                <adec:decorative xmlns:adec="http://schemas.microsoft.com/office/drawing/2017/decorative" val="1"/>
              </a:ext>
            </a:extLst>
          </p:cNvPr>
          <p:cNvSpPr/>
          <p:nvPr/>
        </p:nvSpPr>
        <p:spPr bwMode="auto">
          <a:xfrm>
            <a:off x="6563639" y="238711"/>
            <a:ext cx="132854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FA8B55E4-BC68-4ADF-884C-6401B6EDB9EF}"/>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Digital estate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Rationalization: </a:t>
            </a:r>
            <a:r>
              <a:rPr kumimoji="0" lang="en-US" sz="1400" b="0" i="0" u="none" strike="noStrike" kern="1200" cap="none" spc="0" normalizeH="0" baseline="0" noProof="0">
                <a:ln>
                  <a:noFill/>
                </a:ln>
                <a:solidFill>
                  <a:srgbClr val="FFFFFF"/>
                </a:solidFill>
                <a:effectLst/>
                <a:uLnTx/>
                <a:uFillTx/>
                <a:latin typeface="Segoe UI"/>
                <a:ea typeface="+mn-ea"/>
                <a:cs typeface="+mn-cs"/>
              </a:rPr>
              <a:t>inventory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Quantitative analysis:</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asset optimized and</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sized properly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operational process</a:t>
            </a:r>
          </a:p>
        </p:txBody>
      </p:sp>
      <p:sp>
        <p:nvSpPr>
          <p:cNvPr id="53" name="Freeform: Shape 52">
            <a:extLst>
              <a:ext uri="{FF2B5EF4-FFF2-40B4-BE49-F238E27FC236}">
                <a16:creationId xmlns:a16="http://schemas.microsoft.com/office/drawing/2014/main" id="{3013AFBC-1EFB-422D-A607-56BA48A7AB5D}"/>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Cloud Strategy Team</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Business IT: requirements</a:t>
            </a:r>
            <a:br>
              <a:rPr kumimoji="0" lang="en-US" sz="1200" b="0" i="0" u="none" strike="noStrike" kern="1200" cap="none" spc="0" normalizeH="0" baseline="0" noProof="0" dirty="0">
                <a:ln>
                  <a:noFill/>
                </a:ln>
                <a:solidFill>
                  <a:srgbClr val="FFFFFF"/>
                </a:solidFill>
                <a:effectLst/>
                <a:uLnTx/>
                <a:uFillTx/>
                <a:latin typeface="Segoe UI"/>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and needs</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IT management operations: traditional IT</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Governance: executive</a:t>
            </a:r>
            <a:br>
              <a:rPr kumimoji="0" lang="en-US" sz="1200" b="0" i="0" u="none" strike="noStrike" kern="1200" cap="none" spc="0" normalizeH="0" baseline="0" noProof="0" dirty="0">
                <a:ln>
                  <a:noFill/>
                </a:ln>
                <a:solidFill>
                  <a:srgbClr val="FFFFFF"/>
                </a:solidFill>
                <a:effectLst/>
                <a:uLnTx/>
                <a:uFillTx/>
                <a:latin typeface="Segoe UI"/>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sponsor, finance, business leadership, legal,</a:t>
            </a:r>
            <a:br>
              <a:rPr kumimoji="0" lang="en-US" sz="1200" b="0" i="0" u="none" strike="noStrike" kern="1200" cap="none" spc="0" normalizeH="0" baseline="0" noProof="0" dirty="0">
                <a:ln>
                  <a:noFill/>
                </a:ln>
                <a:solidFill>
                  <a:srgbClr val="FFFFFF"/>
                </a:solidFill>
                <a:effectLst/>
                <a:uLnTx/>
                <a:uFillTx/>
                <a:latin typeface="Segoe UI"/>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security, HR</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Cloud platform vendor: account success team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Cost management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IT-business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Governance MVP</a:t>
            </a:r>
          </a:p>
        </p:txBody>
      </p:sp>
      <p:sp>
        <p:nvSpPr>
          <p:cNvPr id="54" name="Freeform: Shape 53">
            <a:extLst>
              <a:ext uri="{FF2B5EF4-FFF2-40B4-BE49-F238E27FC236}">
                <a16:creationId xmlns:a16="http://schemas.microsoft.com/office/drawing/2014/main" id="{9BDB9B37-2A8F-4F84-B42A-2BE47B95B617}"/>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Skill readiness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Organizational readiness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and security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Building technical skills: </a:t>
            </a:r>
            <a:r>
              <a:rPr kumimoji="0" lang="en-US" sz="1400" b="0" i="0" u="none" strike="noStrike" kern="1200" cap="none" spc="0" normalizeH="0" baseline="0" noProof="0">
                <a:ln>
                  <a:noFill/>
                </a:ln>
                <a:solidFill>
                  <a:srgbClr val="FFFFFF"/>
                </a:solidFill>
                <a:effectLst/>
                <a:uLnTx/>
                <a:uFillTx/>
                <a:latin typeface="Segoe UI"/>
                <a:ea typeface="+mn-ea"/>
                <a:cs typeface="+mn-cs"/>
              </a:rPr>
              <a:t>business/technical,</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certifications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Change management guidance</a:t>
            </a:r>
          </a:p>
        </p:txBody>
      </p:sp>
      <p:sp>
        <p:nvSpPr>
          <p:cNvPr id="55" name="Freeform: Shape 54">
            <a:extLst>
              <a:ext uri="{FF2B5EF4-FFF2-40B4-BE49-F238E27FC236}">
                <a16:creationId xmlns:a16="http://schemas.microsoft.com/office/drawing/2014/main" id="{3FAE378F-D5FD-4083-ADA9-6C904BF14055}"/>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Cloud adoption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5R strategy: </a:t>
            </a:r>
            <a:r>
              <a:rPr kumimoji="0" lang="en-US" sz="1400" b="0" i="0" u="none" strike="noStrike" kern="1200" cap="none" spc="0" normalizeH="0" baseline="0" noProof="0">
                <a:ln>
                  <a:noFill/>
                </a:ln>
                <a:solidFill>
                  <a:srgbClr val="FFFFFF"/>
                </a:solidFill>
                <a:effectLst/>
                <a:uLnTx/>
                <a:uFillTx/>
                <a:latin typeface="Segoe UI"/>
                <a:ea typeface="+mn-ea"/>
                <a:cs typeface="+mn-cs"/>
              </a:rPr>
              <a:t>rehost, refactor, rearchitect, rebuild, replace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Infrastructure migration: </a:t>
            </a:r>
            <a:r>
              <a:rPr kumimoji="0" lang="en-US" sz="1400" b="0" i="0" u="none" strike="noStrike" kern="1200" cap="none" spc="0" normalizeH="0" baseline="0" noProof="0">
                <a:ln>
                  <a:noFill/>
                </a:ln>
                <a:solidFill>
                  <a:srgbClr val="FFFFFF"/>
                </a:solidFill>
                <a:effectLst/>
                <a:uLnTx/>
                <a:uFillTx/>
                <a:latin typeface="Segoe UI"/>
                <a:ea typeface="+mn-ea"/>
                <a:cs typeface="+mn-cs"/>
              </a:rPr>
              <a:t>VM, server,</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database focus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Application innovation: </a:t>
            </a:r>
            <a:r>
              <a:rPr kumimoji="0" lang="en-US" sz="1400" b="0" i="0" u="none" strike="noStrike" kern="1200" cap="none" spc="0" normalizeH="0" baseline="0" noProof="0">
                <a:ln>
                  <a:noFill/>
                </a:ln>
                <a:solidFill>
                  <a:srgbClr val="FFFFFF"/>
                </a:solidFill>
                <a:effectLst/>
                <a:uLnTx/>
                <a:uFillTx/>
                <a:latin typeface="Segoe UI"/>
                <a:ea typeface="+mn-ea"/>
                <a:cs typeface="+mn-cs"/>
              </a:rPr>
              <a:t>born in the cloud applications, APIs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Data-driven innovation: </a:t>
            </a:r>
            <a:r>
              <a:rPr kumimoji="0" lang="en-US" sz="1400" b="0" i="0" u="none" strike="noStrike" kern="1200" cap="none" spc="0" normalizeH="0" baseline="0" noProof="0">
                <a:ln>
                  <a:noFill/>
                </a:ln>
                <a:solidFill>
                  <a:srgbClr val="FFFFFF"/>
                </a:solidFill>
                <a:effectLst/>
                <a:uLnTx/>
                <a:uFillTx/>
                <a:latin typeface="Segoe UI"/>
                <a:ea typeface="+mn-ea"/>
                <a:cs typeface="+mn-cs"/>
              </a:rPr>
              <a:t>Focus on data consolidation and analysis</a:t>
            </a:r>
          </a:p>
        </p:txBody>
      </p:sp>
    </p:spTree>
    <p:extLst>
      <p:ext uri="{BB962C8B-B14F-4D97-AF65-F5344CB8AC3E}">
        <p14:creationId xmlns:p14="http://schemas.microsoft.com/office/powerpoint/2010/main" val="17009376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E197-473E-4481-B8C3-F067B306E6A8}"/>
              </a:ext>
            </a:extLst>
          </p:cNvPr>
          <p:cNvSpPr>
            <a:spLocks noGrp="1"/>
          </p:cNvSpPr>
          <p:nvPr>
            <p:ph type="title"/>
          </p:nvPr>
        </p:nvSpPr>
        <p:spPr/>
        <p:txBody>
          <a:bodyPr/>
          <a:lstStyle/>
          <a:p>
            <a:r>
              <a:rPr lang="en-GB"/>
              <a:t>Why change?</a:t>
            </a:r>
          </a:p>
        </p:txBody>
      </p:sp>
      <p:grpSp>
        <p:nvGrpSpPr>
          <p:cNvPr id="255" name="Group 254">
            <a:extLst>
              <a:ext uri="{FF2B5EF4-FFF2-40B4-BE49-F238E27FC236}">
                <a16:creationId xmlns:a16="http://schemas.microsoft.com/office/drawing/2014/main" id="{53FC9E4D-5786-4064-98BE-B6F8AB3716E9}"/>
              </a:ext>
            </a:extLst>
          </p:cNvPr>
          <p:cNvGrpSpPr/>
          <p:nvPr/>
        </p:nvGrpSpPr>
        <p:grpSpPr>
          <a:xfrm>
            <a:off x="688173" y="1307024"/>
            <a:ext cx="5207882" cy="5478455"/>
            <a:chOff x="877905" y="1306723"/>
            <a:chExt cx="5208621" cy="5479232"/>
          </a:xfrm>
        </p:grpSpPr>
        <p:sp>
          <p:nvSpPr>
            <p:cNvPr id="239" name="Rectangle 238">
              <a:extLst>
                <a:ext uri="{FF2B5EF4-FFF2-40B4-BE49-F238E27FC236}">
                  <a16:creationId xmlns:a16="http://schemas.microsoft.com/office/drawing/2014/main" id="{F296508C-275D-44F0-9182-DCC7D46AE1B9}"/>
                </a:ext>
              </a:extLst>
            </p:cNvPr>
            <p:cNvSpPr/>
            <p:nvPr/>
          </p:nvSpPr>
          <p:spPr bwMode="auto">
            <a:xfrm>
              <a:off x="877905" y="1306723"/>
              <a:ext cx="5208621" cy="305352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724" tIns="146178" rIns="182724" bIns="146178" numCol="1" spcCol="0" rtlCol="0" fromWordArt="0" anchor="t" anchorCtr="0" forceAA="0" compatLnSpc="1">
              <a:prstTxWarp prst="textNoShape">
                <a:avLst/>
              </a:prstTxWarp>
              <a:noAutofit/>
            </a:bodyPr>
            <a:lstStyle/>
            <a:p>
              <a:pPr marL="0" lvl="1" defTabSz="932123">
                <a:spcBef>
                  <a:spcPts val="600"/>
                </a:spcBef>
                <a:defRPr/>
              </a:pPr>
              <a:r>
                <a:rPr lang="nl-NL" sz="2800">
                  <a:gradFill>
                    <a:gsLst>
                      <a:gs pos="26667">
                        <a:srgbClr val="FFFFFF"/>
                      </a:gs>
                      <a:gs pos="84000">
                        <a:srgbClr val="FFFFFF"/>
                      </a:gs>
                    </a:gsLst>
                    <a:lin ang="5400000" scaled="1"/>
                  </a:gradFill>
                  <a:latin typeface="Segoe UI Semibold" panose="020B0702040204020203" pitchFamily="34" charset="0"/>
                  <a:cs typeface="Segoe UI Semibold" panose="020B0702040204020203" pitchFamily="34" charset="0"/>
                </a:rPr>
                <a:t>Traditional</a:t>
              </a:r>
            </a:p>
            <a:p>
              <a:pPr marL="228361" lvl="1" indent="-228361" defTabSz="932123">
                <a:lnSpc>
                  <a:spcPct val="90000"/>
                </a:lnSpc>
                <a:spcBef>
                  <a:spcPts val="1196"/>
                </a:spcBef>
                <a:buSzPct val="90000"/>
                <a:buFont typeface="Arial" pitchFamily="34" charset="0"/>
                <a:buChar char="•"/>
                <a:defRPr/>
              </a:pPr>
              <a:r>
                <a:rPr lang="en-US" sz="1836">
                  <a:gradFill>
                    <a:gsLst>
                      <a:gs pos="26667">
                        <a:srgbClr val="FFFFFF"/>
                      </a:gs>
                      <a:gs pos="84000">
                        <a:srgbClr val="FFFFFF"/>
                      </a:gs>
                    </a:gsLst>
                    <a:lin ang="5400000" scaled="1"/>
                  </a:gradFill>
                  <a:latin typeface="Segoe UI Semilight" panose="020B0402040204020203" pitchFamily="34" charset="0"/>
                  <a:cs typeface="Segoe UI Semilight" panose="020B0402040204020203" pitchFamily="34" charset="0"/>
                </a:rPr>
                <a:t>Dedicated infrastructure for each application</a:t>
              </a:r>
            </a:p>
            <a:p>
              <a:pPr marL="228361" lvl="1" indent="-228361" defTabSz="932123">
                <a:lnSpc>
                  <a:spcPct val="90000"/>
                </a:lnSpc>
                <a:spcBef>
                  <a:spcPts val="1196"/>
                </a:spcBef>
                <a:buSzPct val="90000"/>
                <a:buFont typeface="Arial" pitchFamily="34" charset="0"/>
                <a:buChar char="•"/>
                <a:defRPr/>
              </a:pPr>
              <a:r>
                <a:rPr lang="en-US" sz="1836">
                  <a:gradFill>
                    <a:gsLst>
                      <a:gs pos="26667">
                        <a:srgbClr val="FFFFFF"/>
                      </a:gs>
                      <a:gs pos="84000">
                        <a:srgbClr val="FFFFFF"/>
                      </a:gs>
                    </a:gsLst>
                    <a:lin ang="5400000" scaled="1"/>
                  </a:gradFill>
                  <a:latin typeface="Segoe UI Semilight" panose="020B0402040204020203" pitchFamily="34" charset="0"/>
                  <a:cs typeface="Segoe UI Semilight" panose="020B0402040204020203" pitchFamily="34" charset="0"/>
                </a:rPr>
                <a:t>Purpose-built hardware</a:t>
              </a:r>
            </a:p>
            <a:p>
              <a:pPr marL="228361" lvl="1" indent="-228361" defTabSz="932123">
                <a:lnSpc>
                  <a:spcPct val="90000"/>
                </a:lnSpc>
                <a:spcBef>
                  <a:spcPts val="1196"/>
                </a:spcBef>
                <a:buSzPct val="90000"/>
                <a:buFont typeface="Arial" pitchFamily="34" charset="0"/>
                <a:buChar char="•"/>
                <a:defRPr/>
              </a:pPr>
              <a:r>
                <a:rPr lang="en-US" sz="1836">
                  <a:gradFill>
                    <a:gsLst>
                      <a:gs pos="26667">
                        <a:srgbClr val="FFFFFF"/>
                      </a:gs>
                      <a:gs pos="84000">
                        <a:srgbClr val="FFFFFF"/>
                      </a:gs>
                    </a:gsLst>
                    <a:lin ang="5400000" scaled="1"/>
                  </a:gradFill>
                  <a:latin typeface="Segoe UI Semilight" panose="020B0402040204020203" pitchFamily="34" charset="0"/>
                  <a:cs typeface="Segoe UI Semilight" panose="020B0402040204020203" pitchFamily="34" charset="0"/>
                </a:rPr>
                <a:t>Distinct infrastructure and operations teams</a:t>
              </a:r>
            </a:p>
            <a:p>
              <a:pPr marL="228361" lvl="1" indent="-228361" defTabSz="932123">
                <a:lnSpc>
                  <a:spcPct val="90000"/>
                </a:lnSpc>
                <a:spcBef>
                  <a:spcPts val="1196"/>
                </a:spcBef>
                <a:buSzPct val="90000"/>
                <a:buFont typeface="Arial" pitchFamily="34" charset="0"/>
                <a:buChar char="•"/>
                <a:defRPr/>
              </a:pPr>
              <a:r>
                <a:rPr lang="en-US" sz="1836">
                  <a:gradFill>
                    <a:gsLst>
                      <a:gs pos="26667">
                        <a:srgbClr val="FFFFFF"/>
                      </a:gs>
                      <a:gs pos="84000">
                        <a:srgbClr val="FFFFFF"/>
                      </a:gs>
                    </a:gsLst>
                    <a:lin ang="5400000" scaled="1"/>
                  </a:gradFill>
                  <a:latin typeface="Segoe UI Semilight" panose="020B0402040204020203" pitchFamily="34" charset="0"/>
                  <a:cs typeface="Segoe UI Semilight" panose="020B0402040204020203" pitchFamily="34" charset="0"/>
                </a:rPr>
                <a:t>Customized processes and configurations</a:t>
              </a:r>
            </a:p>
            <a:p>
              <a:pPr marL="228361" lvl="1" indent="-228361" defTabSz="932123">
                <a:lnSpc>
                  <a:spcPct val="90000"/>
                </a:lnSpc>
                <a:spcBef>
                  <a:spcPts val="1196"/>
                </a:spcBef>
                <a:buSzPct val="90000"/>
                <a:buFont typeface="Arial" pitchFamily="34" charset="0"/>
                <a:buChar char="•"/>
                <a:defRPr/>
              </a:pPr>
              <a:r>
                <a:rPr lang="en-US" sz="1836">
                  <a:gradFill>
                    <a:gsLst>
                      <a:gs pos="26667">
                        <a:srgbClr val="FFFFFF"/>
                      </a:gs>
                      <a:gs pos="84000">
                        <a:srgbClr val="FFFFFF"/>
                      </a:gs>
                    </a:gsLst>
                    <a:lin ang="5400000" scaled="1"/>
                  </a:gradFill>
                  <a:latin typeface="Segoe UI Semilight" panose="020B0402040204020203" pitchFamily="34" charset="0"/>
                  <a:cs typeface="Segoe UI Semilight" panose="020B0402040204020203" pitchFamily="34" charset="0"/>
                </a:rPr>
                <a:t>Physical access and manual labor</a:t>
              </a:r>
            </a:p>
          </p:txBody>
        </p:sp>
        <p:grpSp>
          <p:nvGrpSpPr>
            <p:cNvPr id="254" name="Group 253">
              <a:extLst>
                <a:ext uri="{FF2B5EF4-FFF2-40B4-BE49-F238E27FC236}">
                  <a16:creationId xmlns:a16="http://schemas.microsoft.com/office/drawing/2014/main" id="{EBE2B812-9A8E-4B19-8E9E-EFE3050BB941}"/>
                </a:ext>
              </a:extLst>
            </p:cNvPr>
            <p:cNvGrpSpPr/>
            <p:nvPr/>
          </p:nvGrpSpPr>
          <p:grpSpPr>
            <a:xfrm>
              <a:off x="2350205" y="4122146"/>
              <a:ext cx="2253122" cy="2663809"/>
              <a:chOff x="2350205" y="4122146"/>
              <a:chExt cx="2253122" cy="2663809"/>
            </a:xfrm>
          </p:grpSpPr>
          <p:grpSp>
            <p:nvGrpSpPr>
              <p:cNvPr id="161" name="Group 160">
                <a:extLst>
                  <a:ext uri="{FF2B5EF4-FFF2-40B4-BE49-F238E27FC236}">
                    <a16:creationId xmlns:a16="http://schemas.microsoft.com/office/drawing/2014/main" id="{DE55D5FE-FDBC-4F6B-8CDD-FC8689CFBF27}"/>
                  </a:ext>
                </a:extLst>
              </p:cNvPr>
              <p:cNvGrpSpPr/>
              <p:nvPr/>
            </p:nvGrpSpPr>
            <p:grpSpPr>
              <a:xfrm>
                <a:off x="2350205" y="4122146"/>
                <a:ext cx="2253122" cy="2046726"/>
                <a:chOff x="7175501" y="2655984"/>
                <a:chExt cx="4432301" cy="4026284"/>
              </a:xfrm>
            </p:grpSpPr>
            <p:sp>
              <p:nvSpPr>
                <p:cNvPr id="162" name="Freeform 241">
                  <a:extLst>
                    <a:ext uri="{FF2B5EF4-FFF2-40B4-BE49-F238E27FC236}">
                      <a16:creationId xmlns:a16="http://schemas.microsoft.com/office/drawing/2014/main" id="{225A1AFC-684C-4ACA-AC4F-00E15B271DAF}"/>
                    </a:ext>
                  </a:extLst>
                </p:cNvPr>
                <p:cNvSpPr>
                  <a:spLocks noEditPoints="1"/>
                </p:cNvSpPr>
                <p:nvPr/>
              </p:nvSpPr>
              <p:spPr bwMode="black">
                <a:xfrm>
                  <a:off x="7629037" y="5335129"/>
                  <a:ext cx="657271" cy="132543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724" tIns="146178" rIns="182724" bIns="146178" numCol="1" spcCol="0" rtlCol="0" fromWordArt="0" anchor="t" anchorCtr="0" forceAA="0" compatLnSpc="1">
                  <a:prstTxWarp prst="textNoShape">
                    <a:avLst/>
                  </a:prstTxWarp>
                  <a:noAutofit/>
                </a:bodyPr>
                <a:lstStyle/>
                <a:p>
                  <a:pPr algn="ctr" defTabSz="931496"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Freeform 242">
                  <a:extLst>
                    <a:ext uri="{FF2B5EF4-FFF2-40B4-BE49-F238E27FC236}">
                      <a16:creationId xmlns:a16="http://schemas.microsoft.com/office/drawing/2014/main" id="{39490729-E6F5-4AB7-A9EF-972A3FA11EB8}"/>
                    </a:ext>
                  </a:extLst>
                </p:cNvPr>
                <p:cNvSpPr>
                  <a:spLocks noEditPoints="1"/>
                </p:cNvSpPr>
                <p:nvPr/>
              </p:nvSpPr>
              <p:spPr bwMode="black">
                <a:xfrm>
                  <a:off x="8585024" y="5335129"/>
                  <a:ext cx="657271" cy="132543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724" tIns="146178" rIns="182724" bIns="146178" numCol="1" spcCol="0" rtlCol="0" fromWordArt="0" anchor="t" anchorCtr="0" forceAA="0" compatLnSpc="1">
                  <a:prstTxWarp prst="textNoShape">
                    <a:avLst/>
                  </a:prstTxWarp>
                  <a:noAutofit/>
                </a:bodyPr>
                <a:lstStyle/>
                <a:p>
                  <a:pPr algn="ctr" defTabSz="931496"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Freeform 243">
                  <a:extLst>
                    <a:ext uri="{FF2B5EF4-FFF2-40B4-BE49-F238E27FC236}">
                      <a16:creationId xmlns:a16="http://schemas.microsoft.com/office/drawing/2014/main" id="{8C35D5DD-C6E6-475C-B6E1-4E29ED49EC85}"/>
                    </a:ext>
                  </a:extLst>
                </p:cNvPr>
                <p:cNvSpPr>
                  <a:spLocks noEditPoints="1"/>
                </p:cNvSpPr>
                <p:nvPr/>
              </p:nvSpPr>
              <p:spPr bwMode="black">
                <a:xfrm>
                  <a:off x="9532531" y="5335129"/>
                  <a:ext cx="657271" cy="132543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724" tIns="146178" rIns="182724" bIns="146178" numCol="1" spcCol="0" rtlCol="0" fromWordArt="0" anchor="t" anchorCtr="0" forceAA="0" compatLnSpc="1">
                  <a:prstTxWarp prst="textNoShape">
                    <a:avLst/>
                  </a:prstTxWarp>
                  <a:noAutofit/>
                </a:bodyPr>
                <a:lstStyle/>
                <a:p>
                  <a:pPr algn="ctr" defTabSz="931496"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Freeform 244">
                  <a:extLst>
                    <a:ext uri="{FF2B5EF4-FFF2-40B4-BE49-F238E27FC236}">
                      <a16:creationId xmlns:a16="http://schemas.microsoft.com/office/drawing/2014/main" id="{F2B58F7F-110F-442D-9045-F9CC07570BFB}"/>
                    </a:ext>
                  </a:extLst>
                </p:cNvPr>
                <p:cNvSpPr>
                  <a:spLocks noEditPoints="1"/>
                </p:cNvSpPr>
                <p:nvPr/>
              </p:nvSpPr>
              <p:spPr bwMode="black">
                <a:xfrm>
                  <a:off x="10496997" y="5335129"/>
                  <a:ext cx="657271" cy="132543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724" tIns="146178" rIns="182724" bIns="146178" numCol="1" spcCol="0" rtlCol="0" fromWordArt="0" anchor="t" anchorCtr="0" forceAA="0" compatLnSpc="1">
                  <a:prstTxWarp prst="textNoShape">
                    <a:avLst/>
                  </a:prstTxWarp>
                  <a:noAutofit/>
                </a:bodyPr>
                <a:lstStyle/>
                <a:p>
                  <a:pPr algn="ctr" defTabSz="931496"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6" name="Group 165">
                  <a:extLst>
                    <a:ext uri="{FF2B5EF4-FFF2-40B4-BE49-F238E27FC236}">
                      <a16:creationId xmlns:a16="http://schemas.microsoft.com/office/drawing/2014/main" id="{4804ED11-2E49-468E-8E6E-0DCAA19B595A}"/>
                    </a:ext>
                  </a:extLst>
                </p:cNvPr>
                <p:cNvGrpSpPr/>
                <p:nvPr/>
              </p:nvGrpSpPr>
              <p:grpSpPr>
                <a:xfrm>
                  <a:off x="8536041" y="5353497"/>
                  <a:ext cx="2215582" cy="426650"/>
                  <a:chOff x="8409042" y="5353483"/>
                  <a:chExt cx="2215581" cy="426650"/>
                </a:xfrm>
              </p:grpSpPr>
              <p:sp>
                <p:nvSpPr>
                  <p:cNvPr id="225" name="Rectangle 224">
                    <a:extLst>
                      <a:ext uri="{FF2B5EF4-FFF2-40B4-BE49-F238E27FC236}">
                        <a16:creationId xmlns:a16="http://schemas.microsoft.com/office/drawing/2014/main" id="{B8C3C682-EE90-4481-8219-A8153830C6B5}"/>
                      </a:ext>
                    </a:extLst>
                  </p:cNvPr>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4" tIns="146178" rIns="182724" bIns="146178" numCol="1" spcCol="0" rtlCol="0" fromWordArt="0" anchor="t" anchorCtr="0" forceAA="0" compatLnSpc="1">
                    <a:prstTxWarp prst="textNoShape">
                      <a:avLst/>
                    </a:prstTxWarp>
                    <a:noAutofit/>
                  </a:bodyPr>
                  <a:lstStyle/>
                  <a:p>
                    <a:pPr algn="ctr" defTabSz="931496"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513F9794-451C-49CF-BEDE-A3C88B1A5AFA}"/>
                      </a:ext>
                    </a:extLst>
                  </p:cNvPr>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4" tIns="146178" rIns="182724" bIns="146178" numCol="1" spcCol="0" rtlCol="0" fromWordArt="0" anchor="t" anchorCtr="0" forceAA="0" compatLnSpc="1">
                    <a:prstTxWarp prst="textNoShape">
                      <a:avLst/>
                    </a:prstTxWarp>
                    <a:noAutofit/>
                  </a:bodyPr>
                  <a:lstStyle/>
                  <a:p>
                    <a:pPr algn="ctr" defTabSz="931496"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Rectangle 226">
                    <a:extLst>
                      <a:ext uri="{FF2B5EF4-FFF2-40B4-BE49-F238E27FC236}">
                        <a16:creationId xmlns:a16="http://schemas.microsoft.com/office/drawing/2014/main" id="{8A01CA9C-5C31-44D8-935B-A71FC4CFAF31}"/>
                      </a:ext>
                    </a:extLst>
                  </p:cNvPr>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4" tIns="146178" rIns="182724" bIns="146178" numCol="1" spcCol="0" rtlCol="0" fromWordArt="0" anchor="t" anchorCtr="0" forceAA="0" compatLnSpc="1">
                    <a:prstTxWarp prst="textNoShape">
                      <a:avLst/>
                    </a:prstTxWarp>
                    <a:noAutofit/>
                  </a:bodyPr>
                  <a:lstStyle/>
                  <a:p>
                    <a:pPr algn="ctr" defTabSz="931496"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67" name="Rectangle 166">
                  <a:extLst>
                    <a:ext uri="{FF2B5EF4-FFF2-40B4-BE49-F238E27FC236}">
                      <a16:creationId xmlns:a16="http://schemas.microsoft.com/office/drawing/2014/main" id="{84093D04-0ACC-4188-9E71-4866094D2112}"/>
                    </a:ext>
                  </a:extLst>
                </p:cNvPr>
                <p:cNvSpPr/>
                <p:nvPr/>
              </p:nvSpPr>
              <p:spPr bwMode="auto">
                <a:xfrm>
                  <a:off x="7175501" y="6638866"/>
                  <a:ext cx="4432301"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4" tIns="146178" rIns="182724" bIns="146178" numCol="1" spcCol="0" rtlCol="0" fromWordArt="0" anchor="t" anchorCtr="0" forceAA="0" compatLnSpc="1">
                  <a:prstTxWarp prst="textNoShape">
                    <a:avLst/>
                  </a:prstTxWarp>
                  <a:noAutofit/>
                </a:bodyPr>
                <a:lstStyle/>
                <a:p>
                  <a:pPr algn="ctr" defTabSz="931496"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8" name="Freeform 247">
                  <a:extLst>
                    <a:ext uri="{FF2B5EF4-FFF2-40B4-BE49-F238E27FC236}">
                      <a16:creationId xmlns:a16="http://schemas.microsoft.com/office/drawing/2014/main" id="{4F8BB057-047B-4062-A2BE-0984DC48DD9D}"/>
                    </a:ext>
                  </a:extLst>
                </p:cNvPr>
                <p:cNvSpPr>
                  <a:spLocks noEditPoints="1"/>
                </p:cNvSpPr>
                <p:nvPr/>
              </p:nvSpPr>
              <p:spPr bwMode="black">
                <a:xfrm>
                  <a:off x="7956966" y="4938081"/>
                  <a:ext cx="843402" cy="170078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p:spPr>
              <p:txBody>
                <a:bodyPr wrap="square" lIns="146178" tIns="146178" rIns="146178" bIns="146178" rtlCol="0">
                  <a:noAutofit/>
                </a:bodyPr>
                <a:lstStyle/>
                <a:p>
                  <a:pPr defTabSz="931585">
                    <a:lnSpc>
                      <a:spcPts val="3060"/>
                    </a:lnSpc>
                    <a:defRPr/>
                  </a:pPr>
                  <a:endParaRPr lang="en-US" sz="2800" kern="0">
                    <a:solidFill>
                      <a:srgbClr val="FFFFFF"/>
                    </a:solidFill>
                    <a:latin typeface="Segoe UI Light"/>
                  </a:endParaRPr>
                </a:p>
              </p:txBody>
            </p:sp>
            <p:cxnSp>
              <p:nvCxnSpPr>
                <p:cNvPr id="169" name="Straight Connector 168">
                  <a:extLst>
                    <a:ext uri="{FF2B5EF4-FFF2-40B4-BE49-F238E27FC236}">
                      <a16:creationId xmlns:a16="http://schemas.microsoft.com/office/drawing/2014/main" id="{C335EC19-BAFF-40E8-9017-773105C875FB}"/>
                    </a:ext>
                  </a:extLst>
                </p:cNvPr>
                <p:cNvCxnSpPr>
                  <a:cxnSpLocks/>
                  <a:endCxn id="170" idx="4"/>
                </p:cNvCxnSpPr>
                <p:nvPr/>
              </p:nvCxnSpPr>
              <p:spPr>
                <a:xfrm flipV="1">
                  <a:off x="8378667" y="3487632"/>
                  <a:ext cx="0" cy="1435526"/>
                </a:xfrm>
                <a:prstGeom prst="line">
                  <a:avLst/>
                </a:prstGeom>
                <a:noFill/>
                <a:ln w="34925" cap="flat" cmpd="sng" algn="ctr">
                  <a:solidFill>
                    <a:srgbClr val="505050"/>
                  </a:solidFill>
                  <a:prstDash val="sysDot"/>
                  <a:headEnd type="none"/>
                  <a:tailEnd type="none"/>
                </a:ln>
                <a:effectLst/>
              </p:spPr>
            </p:cxnSp>
            <p:sp>
              <p:nvSpPr>
                <p:cNvPr id="170" name="Oval 5">
                  <a:extLst>
                    <a:ext uri="{FF2B5EF4-FFF2-40B4-BE49-F238E27FC236}">
                      <a16:creationId xmlns:a16="http://schemas.microsoft.com/office/drawing/2014/main" id="{B9444C72-21A5-4F90-826D-5F7053BFBCB1}"/>
                    </a:ext>
                  </a:extLst>
                </p:cNvPr>
                <p:cNvSpPr>
                  <a:spLocks noChangeArrowheads="1"/>
                </p:cNvSpPr>
                <p:nvPr/>
              </p:nvSpPr>
              <p:spPr bwMode="auto">
                <a:xfrm>
                  <a:off x="7965199" y="2655984"/>
                  <a:ext cx="826938" cy="831648"/>
                </a:xfrm>
                <a:prstGeom prst="ellipse">
                  <a:avLst/>
                </a:prstGeom>
                <a:solidFill>
                  <a:srgbClr val="FFFFFF"/>
                </a:solid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79133" tIns="143306" rIns="179133" bIns="143306" numCol="1" spcCol="0" rtlCol="0" fromWordArt="0" anchor="ctr" anchorCtr="0" forceAA="0" compatLnSpc="1">
                  <a:prstTxWarp prst="textNoShape">
                    <a:avLst/>
                  </a:prstTxWarp>
                  <a:noAutofit/>
                </a:bodyPr>
                <a:lstStyle/>
                <a:p>
                  <a:pPr algn="ctr" defTabSz="913144"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171" name="Freeform 6">
                  <a:extLst>
                    <a:ext uri="{FF2B5EF4-FFF2-40B4-BE49-F238E27FC236}">
                      <a16:creationId xmlns:a16="http://schemas.microsoft.com/office/drawing/2014/main" id="{D900D32F-64AC-40D0-9B55-68F1ABC18270}"/>
                    </a:ext>
                  </a:extLst>
                </p:cNvPr>
                <p:cNvSpPr>
                  <a:spLocks/>
                </p:cNvSpPr>
                <p:nvPr/>
              </p:nvSpPr>
              <p:spPr bwMode="auto">
                <a:xfrm>
                  <a:off x="8158832" y="2944395"/>
                  <a:ext cx="221564" cy="379106"/>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408">
                    <a:defRPr/>
                  </a:pPr>
                  <a:endParaRPr lang="en-US" sz="1761" kern="0">
                    <a:solidFill>
                      <a:srgbClr val="000000"/>
                    </a:solidFill>
                    <a:latin typeface="Segoe UI"/>
                  </a:endParaRPr>
                </a:p>
              </p:txBody>
            </p:sp>
            <p:sp>
              <p:nvSpPr>
                <p:cNvPr id="172" name="Freeform 7">
                  <a:extLst>
                    <a:ext uri="{FF2B5EF4-FFF2-40B4-BE49-F238E27FC236}">
                      <a16:creationId xmlns:a16="http://schemas.microsoft.com/office/drawing/2014/main" id="{895881A1-49E2-4470-88CB-E75E46868336}"/>
                    </a:ext>
                  </a:extLst>
                </p:cNvPr>
                <p:cNvSpPr>
                  <a:spLocks/>
                </p:cNvSpPr>
                <p:nvPr/>
              </p:nvSpPr>
              <p:spPr bwMode="auto">
                <a:xfrm>
                  <a:off x="8378826" y="2944395"/>
                  <a:ext cx="221564" cy="379106"/>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8" tIns="146178" rIns="146178" bIns="146178" rtlCol="0">
                  <a:noAutofit/>
                </a:bodyPr>
                <a:lstStyle/>
                <a:p>
                  <a:pPr defTabSz="931585">
                    <a:lnSpc>
                      <a:spcPts val="3060"/>
                    </a:lnSpc>
                    <a:defRPr/>
                  </a:pPr>
                  <a:endParaRPr lang="en-US" sz="2800" kern="0">
                    <a:solidFill>
                      <a:srgbClr val="FFFFFF"/>
                    </a:solidFill>
                    <a:latin typeface="Segoe UI Light"/>
                  </a:endParaRPr>
                </a:p>
              </p:txBody>
            </p:sp>
            <p:sp>
              <p:nvSpPr>
                <p:cNvPr id="173" name="Freeform 8">
                  <a:extLst>
                    <a:ext uri="{FF2B5EF4-FFF2-40B4-BE49-F238E27FC236}">
                      <a16:creationId xmlns:a16="http://schemas.microsoft.com/office/drawing/2014/main" id="{951D5A52-FE62-45B4-A0D5-0F98E230FD68}"/>
                    </a:ext>
                  </a:extLst>
                </p:cNvPr>
                <p:cNvSpPr>
                  <a:spLocks/>
                </p:cNvSpPr>
                <p:nvPr/>
              </p:nvSpPr>
              <p:spPr bwMode="auto">
                <a:xfrm>
                  <a:off x="8158832" y="2817919"/>
                  <a:ext cx="441558"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408">
                    <a:defRPr/>
                  </a:pPr>
                  <a:endParaRPr lang="en-US" sz="1761" kern="0">
                    <a:solidFill>
                      <a:srgbClr val="000000"/>
                    </a:solidFill>
                    <a:latin typeface="Segoe UI"/>
                  </a:endParaRPr>
                </a:p>
              </p:txBody>
            </p:sp>
            <p:sp>
              <p:nvSpPr>
                <p:cNvPr id="174" name="Oval 5">
                  <a:extLst>
                    <a:ext uri="{FF2B5EF4-FFF2-40B4-BE49-F238E27FC236}">
                      <a16:creationId xmlns:a16="http://schemas.microsoft.com/office/drawing/2014/main" id="{6CDDEED2-AF38-4C02-80E3-0B42C6EAAA06}"/>
                    </a:ext>
                  </a:extLst>
                </p:cNvPr>
                <p:cNvSpPr>
                  <a:spLocks noChangeArrowheads="1"/>
                </p:cNvSpPr>
                <p:nvPr/>
              </p:nvSpPr>
              <p:spPr bwMode="auto">
                <a:xfrm>
                  <a:off x="8078709" y="5863822"/>
                  <a:ext cx="614935" cy="618435"/>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408">
                    <a:defRPr/>
                  </a:pPr>
                  <a:endParaRPr lang="en-US" sz="1761" kern="0">
                    <a:solidFill>
                      <a:srgbClr val="000000"/>
                    </a:solidFill>
                    <a:latin typeface="Segoe UI"/>
                  </a:endParaRPr>
                </a:p>
              </p:txBody>
            </p:sp>
            <p:sp>
              <p:nvSpPr>
                <p:cNvPr id="175" name="Freeform 10">
                  <a:extLst>
                    <a:ext uri="{FF2B5EF4-FFF2-40B4-BE49-F238E27FC236}">
                      <a16:creationId xmlns:a16="http://schemas.microsoft.com/office/drawing/2014/main" id="{E07A874B-5E7E-4E3F-873A-17BE3A1BE81C}"/>
                    </a:ext>
                  </a:extLst>
                </p:cNvPr>
                <p:cNvSpPr>
                  <a:spLocks noEditPoints="1"/>
                </p:cNvSpPr>
                <p:nvPr/>
              </p:nvSpPr>
              <p:spPr bwMode="auto">
                <a:xfrm>
                  <a:off x="8298227" y="5945619"/>
                  <a:ext cx="186385" cy="186359"/>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1" rIns="87805" bIns="43901" numCol="1" anchor="t" anchorCtr="0" compatLnSpc="1">
                  <a:prstTxWarp prst="textNoShape">
                    <a:avLst/>
                  </a:prstTxWarp>
                </a:bodyPr>
                <a:lstStyle/>
                <a:p>
                  <a:pPr algn="ctr" defTabSz="913325">
                    <a:defRPr/>
                  </a:pPr>
                  <a:endParaRPr lang="en-US" sz="1175" kern="0">
                    <a:solidFill>
                      <a:srgbClr val="000000"/>
                    </a:solidFill>
                    <a:latin typeface="Segoe UI"/>
                  </a:endParaRPr>
                </a:p>
              </p:txBody>
            </p:sp>
            <p:sp>
              <p:nvSpPr>
                <p:cNvPr id="176" name="Rectangle 11">
                  <a:extLst>
                    <a:ext uri="{FF2B5EF4-FFF2-40B4-BE49-F238E27FC236}">
                      <a16:creationId xmlns:a16="http://schemas.microsoft.com/office/drawing/2014/main" id="{F2E2DA6A-81CB-4EDE-A7C5-96A16FF669C8}"/>
                    </a:ext>
                  </a:extLst>
                </p:cNvPr>
                <p:cNvSpPr>
                  <a:spLocks noChangeArrowheads="1"/>
                </p:cNvSpPr>
                <p:nvPr/>
              </p:nvSpPr>
              <p:spPr bwMode="auto">
                <a:xfrm>
                  <a:off x="8350148" y="5997533"/>
                  <a:ext cx="83873" cy="838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1" rIns="87805" bIns="43901" numCol="1" anchor="t" anchorCtr="0" compatLnSpc="1">
                  <a:prstTxWarp prst="textNoShape">
                    <a:avLst/>
                  </a:prstTxWarp>
                </a:bodyPr>
                <a:lstStyle/>
                <a:p>
                  <a:pPr algn="ctr" defTabSz="913325">
                    <a:defRPr/>
                  </a:pPr>
                  <a:endParaRPr lang="en-US" sz="1175" kern="0">
                    <a:solidFill>
                      <a:srgbClr val="000000"/>
                    </a:solidFill>
                    <a:latin typeface="Segoe UI"/>
                  </a:endParaRPr>
                </a:p>
              </p:txBody>
            </p:sp>
            <p:sp>
              <p:nvSpPr>
                <p:cNvPr id="177" name="Rectangle 176">
                  <a:extLst>
                    <a:ext uri="{FF2B5EF4-FFF2-40B4-BE49-F238E27FC236}">
                      <a16:creationId xmlns:a16="http://schemas.microsoft.com/office/drawing/2014/main" id="{DA8E7F05-C792-431D-9EDB-14B554BFCE66}"/>
                    </a:ext>
                  </a:extLst>
                </p:cNvPr>
                <p:cNvSpPr/>
                <p:nvPr/>
              </p:nvSpPr>
              <p:spPr bwMode="auto">
                <a:xfrm>
                  <a:off x="8430209" y="6234683"/>
                  <a:ext cx="12143"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ectangle 177">
                  <a:extLst>
                    <a:ext uri="{FF2B5EF4-FFF2-40B4-BE49-F238E27FC236}">
                      <a16:creationId xmlns:a16="http://schemas.microsoft.com/office/drawing/2014/main" id="{E6FE0AC3-3AD0-484A-9FBF-A33980B9B672}"/>
                    </a:ext>
                  </a:extLst>
                </p:cNvPr>
                <p:cNvSpPr/>
                <p:nvPr/>
              </p:nvSpPr>
              <p:spPr bwMode="auto">
                <a:xfrm>
                  <a:off x="8490753" y="6288155"/>
                  <a:ext cx="12143"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DFC05FC1-C9B2-4863-8726-5F79326491F1}"/>
                    </a:ext>
                  </a:extLst>
                </p:cNvPr>
                <p:cNvSpPr/>
                <p:nvPr/>
              </p:nvSpPr>
              <p:spPr bwMode="auto">
                <a:xfrm rot="5400000">
                  <a:off x="8451098" y="6249926"/>
                  <a:ext cx="12141"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Rectangle 179">
                  <a:extLst>
                    <a:ext uri="{FF2B5EF4-FFF2-40B4-BE49-F238E27FC236}">
                      <a16:creationId xmlns:a16="http://schemas.microsoft.com/office/drawing/2014/main" id="{41258E94-6FEA-4F49-9688-FF0DA1AB2489}"/>
                    </a:ext>
                  </a:extLst>
                </p:cNvPr>
                <p:cNvSpPr/>
                <p:nvPr/>
              </p:nvSpPr>
              <p:spPr bwMode="auto">
                <a:xfrm rot="5400000">
                  <a:off x="8478275" y="6277626"/>
                  <a:ext cx="12141" cy="10604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D613D011-81C9-422B-A213-453EDE36AFF2}"/>
                    </a:ext>
                  </a:extLst>
                </p:cNvPr>
                <p:cNvSpPr/>
                <p:nvPr/>
              </p:nvSpPr>
              <p:spPr bwMode="auto">
                <a:xfrm>
                  <a:off x="8423064" y="6257358"/>
                  <a:ext cx="25790"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Oval 181">
                  <a:extLst>
                    <a:ext uri="{FF2B5EF4-FFF2-40B4-BE49-F238E27FC236}">
                      <a16:creationId xmlns:a16="http://schemas.microsoft.com/office/drawing/2014/main" id="{80BD8DAE-0DE0-462C-85CF-73E74DA96D23}"/>
                    </a:ext>
                  </a:extLst>
                </p:cNvPr>
                <p:cNvSpPr/>
                <p:nvPr/>
              </p:nvSpPr>
              <p:spPr bwMode="auto">
                <a:xfrm>
                  <a:off x="8483864" y="6318339"/>
                  <a:ext cx="25790"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Rectangle 182">
                  <a:extLst>
                    <a:ext uri="{FF2B5EF4-FFF2-40B4-BE49-F238E27FC236}">
                      <a16:creationId xmlns:a16="http://schemas.microsoft.com/office/drawing/2014/main" id="{1922AA72-CC9C-484B-BEE0-5F242D9D4580}"/>
                    </a:ext>
                  </a:extLst>
                </p:cNvPr>
                <p:cNvSpPr/>
                <p:nvPr/>
              </p:nvSpPr>
              <p:spPr bwMode="auto">
                <a:xfrm>
                  <a:off x="8410655" y="6183817"/>
                  <a:ext cx="51249" cy="512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Rectangle 183">
                  <a:extLst>
                    <a:ext uri="{FF2B5EF4-FFF2-40B4-BE49-F238E27FC236}">
                      <a16:creationId xmlns:a16="http://schemas.microsoft.com/office/drawing/2014/main" id="{C94BAFD5-8028-4CA0-A476-EB14920E8EF9}"/>
                    </a:ext>
                  </a:extLst>
                </p:cNvPr>
                <p:cNvSpPr/>
                <p:nvPr/>
              </p:nvSpPr>
              <p:spPr bwMode="auto">
                <a:xfrm>
                  <a:off x="8470994" y="6245044"/>
                  <a:ext cx="51249" cy="512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Rectangle 184">
                  <a:extLst>
                    <a:ext uri="{FF2B5EF4-FFF2-40B4-BE49-F238E27FC236}">
                      <a16:creationId xmlns:a16="http://schemas.microsoft.com/office/drawing/2014/main" id="{F78EBFCE-85CB-42E7-B33B-E251C51B4023}"/>
                    </a:ext>
                  </a:extLst>
                </p:cNvPr>
                <p:cNvSpPr/>
                <p:nvPr/>
              </p:nvSpPr>
              <p:spPr bwMode="auto">
                <a:xfrm>
                  <a:off x="8531918" y="6305887"/>
                  <a:ext cx="51249" cy="512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Flowchart: Magnetic Disk 86">
                  <a:extLst>
                    <a:ext uri="{FF2B5EF4-FFF2-40B4-BE49-F238E27FC236}">
                      <a16:creationId xmlns:a16="http://schemas.microsoft.com/office/drawing/2014/main" id="{D2AA3CCD-850D-4432-A955-ACD1939EB96F}"/>
                    </a:ext>
                  </a:extLst>
                </p:cNvPr>
                <p:cNvSpPr/>
                <p:nvPr/>
              </p:nvSpPr>
              <p:spPr bwMode="auto">
                <a:xfrm>
                  <a:off x="8195937" y="6183648"/>
                  <a:ext cx="150063" cy="180306"/>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300" rIns="179123" bIns="143300"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Freeform 266">
                  <a:extLst>
                    <a:ext uri="{FF2B5EF4-FFF2-40B4-BE49-F238E27FC236}">
                      <a16:creationId xmlns:a16="http://schemas.microsoft.com/office/drawing/2014/main" id="{2F9025C4-5516-4089-A651-699D380DF96A}"/>
                    </a:ext>
                  </a:extLst>
                </p:cNvPr>
                <p:cNvSpPr>
                  <a:spLocks noEditPoints="1"/>
                </p:cNvSpPr>
                <p:nvPr/>
              </p:nvSpPr>
              <p:spPr bwMode="black">
                <a:xfrm>
                  <a:off x="8986286" y="4938081"/>
                  <a:ext cx="843402" cy="170078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p:spPr>
              <p:txBody>
                <a:bodyPr wrap="square" lIns="146178" tIns="146178" rIns="146178" bIns="146178" rtlCol="0">
                  <a:noAutofit/>
                </a:bodyPr>
                <a:lstStyle/>
                <a:p>
                  <a:pPr defTabSz="931585">
                    <a:lnSpc>
                      <a:spcPts val="3060"/>
                    </a:lnSpc>
                    <a:defRPr/>
                  </a:pPr>
                  <a:endParaRPr lang="en-US" sz="2800" kern="0">
                    <a:solidFill>
                      <a:srgbClr val="FFFFFF"/>
                    </a:solidFill>
                    <a:latin typeface="Segoe UI Light"/>
                  </a:endParaRPr>
                </a:p>
              </p:txBody>
            </p:sp>
            <p:cxnSp>
              <p:nvCxnSpPr>
                <p:cNvPr id="188" name="Straight Connector 187">
                  <a:extLst>
                    <a:ext uri="{FF2B5EF4-FFF2-40B4-BE49-F238E27FC236}">
                      <a16:creationId xmlns:a16="http://schemas.microsoft.com/office/drawing/2014/main" id="{F33BE676-3080-4205-BE5F-79CCE540912C}"/>
                    </a:ext>
                  </a:extLst>
                </p:cNvPr>
                <p:cNvCxnSpPr>
                  <a:cxnSpLocks/>
                  <a:endCxn id="189" idx="4"/>
                </p:cNvCxnSpPr>
                <p:nvPr/>
              </p:nvCxnSpPr>
              <p:spPr>
                <a:xfrm flipV="1">
                  <a:off x="9407987" y="3487632"/>
                  <a:ext cx="0" cy="1492330"/>
                </a:xfrm>
                <a:prstGeom prst="line">
                  <a:avLst/>
                </a:prstGeom>
                <a:noFill/>
                <a:ln w="34925" cap="flat" cmpd="sng" algn="ctr">
                  <a:solidFill>
                    <a:srgbClr val="505050"/>
                  </a:solidFill>
                  <a:prstDash val="sysDot"/>
                  <a:headEnd type="none"/>
                  <a:tailEnd type="none"/>
                </a:ln>
                <a:effectLst/>
              </p:spPr>
            </p:cxnSp>
            <p:sp>
              <p:nvSpPr>
                <p:cNvPr id="189" name="Oval 5">
                  <a:extLst>
                    <a:ext uri="{FF2B5EF4-FFF2-40B4-BE49-F238E27FC236}">
                      <a16:creationId xmlns:a16="http://schemas.microsoft.com/office/drawing/2014/main" id="{0B96BD2C-D30F-4588-8437-C394C281BB16}"/>
                    </a:ext>
                  </a:extLst>
                </p:cNvPr>
                <p:cNvSpPr>
                  <a:spLocks noChangeArrowheads="1"/>
                </p:cNvSpPr>
                <p:nvPr/>
              </p:nvSpPr>
              <p:spPr bwMode="auto">
                <a:xfrm>
                  <a:off x="8994519" y="2655984"/>
                  <a:ext cx="826938" cy="831648"/>
                </a:xfrm>
                <a:prstGeom prst="ellipse">
                  <a:avLst/>
                </a:prstGeom>
                <a:solidFill>
                  <a:srgbClr val="FFFFFF"/>
                </a:solid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79133" tIns="143306" rIns="179133" bIns="143306" numCol="1" spcCol="0" rtlCol="0" fromWordArt="0" anchor="ctr" anchorCtr="0" forceAA="0" compatLnSpc="1">
                  <a:prstTxWarp prst="textNoShape">
                    <a:avLst/>
                  </a:prstTxWarp>
                  <a:noAutofit/>
                </a:bodyPr>
                <a:lstStyle/>
                <a:p>
                  <a:pPr algn="ctr" defTabSz="913144"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190" name="Freeform 6">
                  <a:extLst>
                    <a:ext uri="{FF2B5EF4-FFF2-40B4-BE49-F238E27FC236}">
                      <a16:creationId xmlns:a16="http://schemas.microsoft.com/office/drawing/2014/main" id="{086C8D55-19FC-4C2A-A491-03537BA93C91}"/>
                    </a:ext>
                  </a:extLst>
                </p:cNvPr>
                <p:cNvSpPr>
                  <a:spLocks/>
                </p:cNvSpPr>
                <p:nvPr/>
              </p:nvSpPr>
              <p:spPr bwMode="auto">
                <a:xfrm>
                  <a:off x="9188150" y="2944395"/>
                  <a:ext cx="221564" cy="379106"/>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408">
                    <a:defRPr/>
                  </a:pPr>
                  <a:endParaRPr lang="en-US" sz="1761" kern="0">
                    <a:solidFill>
                      <a:srgbClr val="000000"/>
                    </a:solidFill>
                    <a:latin typeface="Segoe UI"/>
                  </a:endParaRPr>
                </a:p>
              </p:txBody>
            </p:sp>
            <p:sp>
              <p:nvSpPr>
                <p:cNvPr id="191" name="Freeform 7">
                  <a:extLst>
                    <a:ext uri="{FF2B5EF4-FFF2-40B4-BE49-F238E27FC236}">
                      <a16:creationId xmlns:a16="http://schemas.microsoft.com/office/drawing/2014/main" id="{7887F5B0-3A1B-4EF1-B4EB-A9DED9CA2417}"/>
                    </a:ext>
                  </a:extLst>
                </p:cNvPr>
                <p:cNvSpPr>
                  <a:spLocks/>
                </p:cNvSpPr>
                <p:nvPr/>
              </p:nvSpPr>
              <p:spPr bwMode="auto">
                <a:xfrm>
                  <a:off x="9408146" y="2944395"/>
                  <a:ext cx="221564" cy="379106"/>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8" tIns="146178" rIns="146178" bIns="146178" rtlCol="0">
                  <a:noAutofit/>
                </a:bodyPr>
                <a:lstStyle/>
                <a:p>
                  <a:pPr defTabSz="931585">
                    <a:lnSpc>
                      <a:spcPts val="3060"/>
                    </a:lnSpc>
                    <a:defRPr/>
                  </a:pPr>
                  <a:endParaRPr lang="en-US" sz="2800" kern="0">
                    <a:solidFill>
                      <a:srgbClr val="FFFFFF"/>
                    </a:solidFill>
                    <a:latin typeface="Segoe UI Light"/>
                  </a:endParaRPr>
                </a:p>
              </p:txBody>
            </p:sp>
            <p:sp>
              <p:nvSpPr>
                <p:cNvPr id="192" name="Freeform 8">
                  <a:extLst>
                    <a:ext uri="{FF2B5EF4-FFF2-40B4-BE49-F238E27FC236}">
                      <a16:creationId xmlns:a16="http://schemas.microsoft.com/office/drawing/2014/main" id="{EB9B6BBF-7CB8-470E-9877-3D5CC326E566}"/>
                    </a:ext>
                  </a:extLst>
                </p:cNvPr>
                <p:cNvSpPr>
                  <a:spLocks/>
                </p:cNvSpPr>
                <p:nvPr/>
              </p:nvSpPr>
              <p:spPr bwMode="auto">
                <a:xfrm>
                  <a:off x="9188150" y="2817919"/>
                  <a:ext cx="441558"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408">
                    <a:defRPr/>
                  </a:pPr>
                  <a:endParaRPr lang="en-US" sz="1761" kern="0">
                    <a:solidFill>
                      <a:srgbClr val="000000"/>
                    </a:solidFill>
                    <a:latin typeface="Segoe UI"/>
                  </a:endParaRPr>
                </a:p>
              </p:txBody>
            </p:sp>
            <p:sp>
              <p:nvSpPr>
                <p:cNvPr id="193" name="Oval 5">
                  <a:extLst>
                    <a:ext uri="{FF2B5EF4-FFF2-40B4-BE49-F238E27FC236}">
                      <a16:creationId xmlns:a16="http://schemas.microsoft.com/office/drawing/2014/main" id="{F5F635EC-7BDB-4544-9F98-51F2A6713A3B}"/>
                    </a:ext>
                  </a:extLst>
                </p:cNvPr>
                <p:cNvSpPr>
                  <a:spLocks noChangeArrowheads="1"/>
                </p:cNvSpPr>
                <p:nvPr/>
              </p:nvSpPr>
              <p:spPr bwMode="auto">
                <a:xfrm>
                  <a:off x="9108029" y="5863822"/>
                  <a:ext cx="614935" cy="618435"/>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408">
                    <a:defRPr/>
                  </a:pPr>
                  <a:endParaRPr lang="en-US" sz="1761" kern="0">
                    <a:solidFill>
                      <a:srgbClr val="000000"/>
                    </a:solidFill>
                    <a:latin typeface="Segoe UI"/>
                  </a:endParaRPr>
                </a:p>
              </p:txBody>
            </p:sp>
            <p:sp>
              <p:nvSpPr>
                <p:cNvPr id="194" name="Freeform 10">
                  <a:extLst>
                    <a:ext uri="{FF2B5EF4-FFF2-40B4-BE49-F238E27FC236}">
                      <a16:creationId xmlns:a16="http://schemas.microsoft.com/office/drawing/2014/main" id="{D8323FCA-0963-477A-91BE-39D0E6D9E552}"/>
                    </a:ext>
                  </a:extLst>
                </p:cNvPr>
                <p:cNvSpPr>
                  <a:spLocks noEditPoints="1"/>
                </p:cNvSpPr>
                <p:nvPr/>
              </p:nvSpPr>
              <p:spPr bwMode="auto">
                <a:xfrm>
                  <a:off x="9327547" y="5945619"/>
                  <a:ext cx="186385" cy="186359"/>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1" rIns="87805" bIns="43901" numCol="1" anchor="t" anchorCtr="0" compatLnSpc="1">
                  <a:prstTxWarp prst="textNoShape">
                    <a:avLst/>
                  </a:prstTxWarp>
                </a:bodyPr>
                <a:lstStyle/>
                <a:p>
                  <a:pPr algn="ctr" defTabSz="913325">
                    <a:defRPr/>
                  </a:pPr>
                  <a:endParaRPr lang="en-US" sz="1175" kern="0">
                    <a:solidFill>
                      <a:srgbClr val="000000"/>
                    </a:solidFill>
                    <a:latin typeface="Segoe UI"/>
                  </a:endParaRPr>
                </a:p>
              </p:txBody>
            </p:sp>
            <p:sp>
              <p:nvSpPr>
                <p:cNvPr id="195" name="Rectangle 11">
                  <a:extLst>
                    <a:ext uri="{FF2B5EF4-FFF2-40B4-BE49-F238E27FC236}">
                      <a16:creationId xmlns:a16="http://schemas.microsoft.com/office/drawing/2014/main" id="{79AEF2B4-C8CF-4800-AEF5-478E90390DBD}"/>
                    </a:ext>
                  </a:extLst>
                </p:cNvPr>
                <p:cNvSpPr>
                  <a:spLocks noChangeArrowheads="1"/>
                </p:cNvSpPr>
                <p:nvPr/>
              </p:nvSpPr>
              <p:spPr bwMode="auto">
                <a:xfrm>
                  <a:off x="9379466" y="5997533"/>
                  <a:ext cx="83873" cy="838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1" rIns="87805" bIns="43901" numCol="1" anchor="t" anchorCtr="0" compatLnSpc="1">
                  <a:prstTxWarp prst="textNoShape">
                    <a:avLst/>
                  </a:prstTxWarp>
                </a:bodyPr>
                <a:lstStyle/>
                <a:p>
                  <a:pPr algn="ctr" defTabSz="913325">
                    <a:defRPr/>
                  </a:pPr>
                  <a:endParaRPr lang="en-US" sz="1175" kern="0">
                    <a:solidFill>
                      <a:srgbClr val="000000"/>
                    </a:solidFill>
                    <a:latin typeface="Segoe UI"/>
                  </a:endParaRPr>
                </a:p>
              </p:txBody>
            </p:sp>
            <p:sp>
              <p:nvSpPr>
                <p:cNvPr id="196" name="Rectangle 195">
                  <a:extLst>
                    <a:ext uri="{FF2B5EF4-FFF2-40B4-BE49-F238E27FC236}">
                      <a16:creationId xmlns:a16="http://schemas.microsoft.com/office/drawing/2014/main" id="{D54E861A-631B-44D4-A39F-5AB1D1D247CF}"/>
                    </a:ext>
                  </a:extLst>
                </p:cNvPr>
                <p:cNvSpPr/>
                <p:nvPr/>
              </p:nvSpPr>
              <p:spPr bwMode="auto">
                <a:xfrm>
                  <a:off x="9459527" y="6234683"/>
                  <a:ext cx="12143"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Rectangle 196">
                  <a:extLst>
                    <a:ext uri="{FF2B5EF4-FFF2-40B4-BE49-F238E27FC236}">
                      <a16:creationId xmlns:a16="http://schemas.microsoft.com/office/drawing/2014/main" id="{990334EC-B1D6-4504-8057-DBD21EFE5122}"/>
                    </a:ext>
                  </a:extLst>
                </p:cNvPr>
                <p:cNvSpPr/>
                <p:nvPr/>
              </p:nvSpPr>
              <p:spPr bwMode="auto">
                <a:xfrm>
                  <a:off x="9520073" y="6288155"/>
                  <a:ext cx="12143"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extLst>
                    <a:ext uri="{FF2B5EF4-FFF2-40B4-BE49-F238E27FC236}">
                      <a16:creationId xmlns:a16="http://schemas.microsoft.com/office/drawing/2014/main" id="{A2BDFEA4-F5E8-4A34-8342-9BC24EC3F374}"/>
                    </a:ext>
                  </a:extLst>
                </p:cNvPr>
                <p:cNvSpPr/>
                <p:nvPr/>
              </p:nvSpPr>
              <p:spPr bwMode="auto">
                <a:xfrm rot="5400000">
                  <a:off x="9480418" y="6249926"/>
                  <a:ext cx="12141"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Rectangle 198">
                  <a:extLst>
                    <a:ext uri="{FF2B5EF4-FFF2-40B4-BE49-F238E27FC236}">
                      <a16:creationId xmlns:a16="http://schemas.microsoft.com/office/drawing/2014/main" id="{41033C7D-BCEE-429B-A621-543CA226EDA4}"/>
                    </a:ext>
                  </a:extLst>
                </p:cNvPr>
                <p:cNvSpPr/>
                <p:nvPr/>
              </p:nvSpPr>
              <p:spPr bwMode="auto">
                <a:xfrm rot="5400000">
                  <a:off x="9507593" y="6277626"/>
                  <a:ext cx="12141" cy="10604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9ABA7806-CBA7-407F-B908-D4BFADC0520F}"/>
                    </a:ext>
                  </a:extLst>
                </p:cNvPr>
                <p:cNvSpPr/>
                <p:nvPr/>
              </p:nvSpPr>
              <p:spPr bwMode="auto">
                <a:xfrm>
                  <a:off x="9452382" y="6257358"/>
                  <a:ext cx="25790"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B5FEE930-5C4C-4C69-9B64-A82E94022CDE}"/>
                    </a:ext>
                  </a:extLst>
                </p:cNvPr>
                <p:cNvSpPr/>
                <p:nvPr/>
              </p:nvSpPr>
              <p:spPr bwMode="auto">
                <a:xfrm>
                  <a:off x="9513184" y="6318339"/>
                  <a:ext cx="25790"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2" name="Rectangle 201">
                  <a:extLst>
                    <a:ext uri="{FF2B5EF4-FFF2-40B4-BE49-F238E27FC236}">
                      <a16:creationId xmlns:a16="http://schemas.microsoft.com/office/drawing/2014/main" id="{9B3916BF-B642-4037-8012-5DFCED96E543}"/>
                    </a:ext>
                  </a:extLst>
                </p:cNvPr>
                <p:cNvSpPr/>
                <p:nvPr/>
              </p:nvSpPr>
              <p:spPr bwMode="auto">
                <a:xfrm>
                  <a:off x="9439975" y="6183817"/>
                  <a:ext cx="51249" cy="512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3" name="Rectangle 202">
                  <a:extLst>
                    <a:ext uri="{FF2B5EF4-FFF2-40B4-BE49-F238E27FC236}">
                      <a16:creationId xmlns:a16="http://schemas.microsoft.com/office/drawing/2014/main" id="{41F5431B-C6A9-4752-B888-F1B9D20F5981}"/>
                    </a:ext>
                  </a:extLst>
                </p:cNvPr>
                <p:cNvSpPr/>
                <p:nvPr/>
              </p:nvSpPr>
              <p:spPr bwMode="auto">
                <a:xfrm>
                  <a:off x="9500314" y="6245044"/>
                  <a:ext cx="51249" cy="512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4" name="Rectangle 203">
                  <a:extLst>
                    <a:ext uri="{FF2B5EF4-FFF2-40B4-BE49-F238E27FC236}">
                      <a16:creationId xmlns:a16="http://schemas.microsoft.com/office/drawing/2014/main" id="{C1EF2066-C97A-43DA-B559-213566973217}"/>
                    </a:ext>
                  </a:extLst>
                </p:cNvPr>
                <p:cNvSpPr/>
                <p:nvPr/>
              </p:nvSpPr>
              <p:spPr bwMode="auto">
                <a:xfrm>
                  <a:off x="9561236" y="6305887"/>
                  <a:ext cx="51249" cy="512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5" name="Flowchart: Magnetic Disk 86">
                  <a:extLst>
                    <a:ext uri="{FF2B5EF4-FFF2-40B4-BE49-F238E27FC236}">
                      <a16:creationId xmlns:a16="http://schemas.microsoft.com/office/drawing/2014/main" id="{92A45353-89F8-464C-8FA1-CBF4F40BA28B}"/>
                    </a:ext>
                  </a:extLst>
                </p:cNvPr>
                <p:cNvSpPr/>
                <p:nvPr/>
              </p:nvSpPr>
              <p:spPr bwMode="auto">
                <a:xfrm>
                  <a:off x="9225257" y="6183648"/>
                  <a:ext cx="150063" cy="180306"/>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300" rIns="179123" bIns="143300"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6" name="Freeform 285">
                  <a:extLst>
                    <a:ext uri="{FF2B5EF4-FFF2-40B4-BE49-F238E27FC236}">
                      <a16:creationId xmlns:a16="http://schemas.microsoft.com/office/drawing/2014/main" id="{749ABFB9-7775-4499-865D-C6D38E13D715}"/>
                    </a:ext>
                  </a:extLst>
                </p:cNvPr>
                <p:cNvSpPr>
                  <a:spLocks noEditPoints="1"/>
                </p:cNvSpPr>
                <p:nvPr/>
              </p:nvSpPr>
              <p:spPr bwMode="black">
                <a:xfrm>
                  <a:off x="9982939" y="4938081"/>
                  <a:ext cx="843402" cy="170078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p:spPr>
              <p:txBody>
                <a:bodyPr wrap="square" lIns="146178" tIns="146178" rIns="146178" bIns="146178" rtlCol="0">
                  <a:noAutofit/>
                </a:bodyPr>
                <a:lstStyle/>
                <a:p>
                  <a:pPr defTabSz="931585">
                    <a:lnSpc>
                      <a:spcPts val="3060"/>
                    </a:lnSpc>
                    <a:defRPr/>
                  </a:pPr>
                  <a:endParaRPr lang="en-US" sz="2800" kern="0">
                    <a:solidFill>
                      <a:srgbClr val="FFFFFF"/>
                    </a:solidFill>
                    <a:latin typeface="Segoe UI Light"/>
                  </a:endParaRPr>
                </a:p>
              </p:txBody>
            </p:sp>
            <p:cxnSp>
              <p:nvCxnSpPr>
                <p:cNvPr id="207" name="Straight Connector 206">
                  <a:extLst>
                    <a:ext uri="{FF2B5EF4-FFF2-40B4-BE49-F238E27FC236}">
                      <a16:creationId xmlns:a16="http://schemas.microsoft.com/office/drawing/2014/main" id="{8DFC5F42-EC8E-4E1D-931E-CF6A9CCB88D5}"/>
                    </a:ext>
                  </a:extLst>
                </p:cNvPr>
                <p:cNvCxnSpPr>
                  <a:cxnSpLocks/>
                  <a:endCxn id="208" idx="4"/>
                </p:cNvCxnSpPr>
                <p:nvPr/>
              </p:nvCxnSpPr>
              <p:spPr>
                <a:xfrm flipV="1">
                  <a:off x="10404643" y="3487632"/>
                  <a:ext cx="0" cy="1473396"/>
                </a:xfrm>
                <a:prstGeom prst="line">
                  <a:avLst/>
                </a:prstGeom>
                <a:noFill/>
                <a:ln w="34925" cap="flat" cmpd="sng" algn="ctr">
                  <a:solidFill>
                    <a:srgbClr val="505050"/>
                  </a:solidFill>
                  <a:prstDash val="sysDot"/>
                  <a:headEnd type="none"/>
                  <a:tailEnd type="none"/>
                </a:ln>
                <a:effectLst/>
              </p:spPr>
            </p:cxnSp>
            <p:sp>
              <p:nvSpPr>
                <p:cNvPr id="208" name="Oval 5">
                  <a:extLst>
                    <a:ext uri="{FF2B5EF4-FFF2-40B4-BE49-F238E27FC236}">
                      <a16:creationId xmlns:a16="http://schemas.microsoft.com/office/drawing/2014/main" id="{E5E2065B-D677-4C30-94B6-DA70BA8141FD}"/>
                    </a:ext>
                  </a:extLst>
                </p:cNvPr>
                <p:cNvSpPr>
                  <a:spLocks noChangeArrowheads="1"/>
                </p:cNvSpPr>
                <p:nvPr/>
              </p:nvSpPr>
              <p:spPr bwMode="auto">
                <a:xfrm>
                  <a:off x="9991178" y="2655984"/>
                  <a:ext cx="826939" cy="831648"/>
                </a:xfrm>
                <a:prstGeom prst="ellipse">
                  <a:avLst/>
                </a:prstGeom>
                <a:solidFill>
                  <a:srgbClr val="FFFFFF"/>
                </a:solid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79133" tIns="143306" rIns="179133" bIns="143306" numCol="1" spcCol="0" rtlCol="0" fromWordArt="0" anchor="ctr" anchorCtr="0" forceAA="0" compatLnSpc="1">
                  <a:prstTxWarp prst="textNoShape">
                    <a:avLst/>
                  </a:prstTxWarp>
                  <a:noAutofit/>
                </a:bodyPr>
                <a:lstStyle/>
                <a:p>
                  <a:pPr algn="ctr" defTabSz="913144"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09" name="Freeform 6">
                  <a:extLst>
                    <a:ext uri="{FF2B5EF4-FFF2-40B4-BE49-F238E27FC236}">
                      <a16:creationId xmlns:a16="http://schemas.microsoft.com/office/drawing/2014/main" id="{84B7D506-CC5C-40F5-B80E-86FAA302CD2E}"/>
                    </a:ext>
                  </a:extLst>
                </p:cNvPr>
                <p:cNvSpPr>
                  <a:spLocks/>
                </p:cNvSpPr>
                <p:nvPr/>
              </p:nvSpPr>
              <p:spPr bwMode="auto">
                <a:xfrm>
                  <a:off x="10184812" y="2944395"/>
                  <a:ext cx="221564" cy="379106"/>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408">
                    <a:defRPr/>
                  </a:pPr>
                  <a:endParaRPr lang="en-US" sz="1761" kern="0">
                    <a:solidFill>
                      <a:srgbClr val="000000"/>
                    </a:solidFill>
                    <a:latin typeface="Segoe UI"/>
                  </a:endParaRPr>
                </a:p>
              </p:txBody>
            </p:sp>
            <p:sp>
              <p:nvSpPr>
                <p:cNvPr id="210" name="Freeform 7">
                  <a:extLst>
                    <a:ext uri="{FF2B5EF4-FFF2-40B4-BE49-F238E27FC236}">
                      <a16:creationId xmlns:a16="http://schemas.microsoft.com/office/drawing/2014/main" id="{BA2EF258-096A-48EA-BD00-1D5D44356262}"/>
                    </a:ext>
                  </a:extLst>
                </p:cNvPr>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8" tIns="146178" rIns="146178" bIns="146178" rtlCol="0">
                  <a:noAutofit/>
                </a:bodyPr>
                <a:lstStyle/>
                <a:p>
                  <a:pPr defTabSz="931585">
                    <a:lnSpc>
                      <a:spcPts val="3060"/>
                    </a:lnSpc>
                    <a:defRPr/>
                  </a:pPr>
                  <a:endParaRPr lang="en-US" sz="2800" kern="0">
                    <a:solidFill>
                      <a:srgbClr val="FFFFFF"/>
                    </a:solidFill>
                    <a:latin typeface="Segoe UI Light"/>
                  </a:endParaRPr>
                </a:p>
              </p:txBody>
            </p:sp>
            <p:sp>
              <p:nvSpPr>
                <p:cNvPr id="211" name="Freeform 8">
                  <a:extLst>
                    <a:ext uri="{FF2B5EF4-FFF2-40B4-BE49-F238E27FC236}">
                      <a16:creationId xmlns:a16="http://schemas.microsoft.com/office/drawing/2014/main" id="{C818B38E-7309-4E2F-8663-BE5A4FF534C9}"/>
                    </a:ext>
                  </a:extLst>
                </p:cNvPr>
                <p:cNvSpPr>
                  <a:spLocks/>
                </p:cNvSpPr>
                <p:nvPr/>
              </p:nvSpPr>
              <p:spPr bwMode="auto">
                <a:xfrm>
                  <a:off x="10184812" y="2817919"/>
                  <a:ext cx="441558"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408">
                    <a:defRPr/>
                  </a:pPr>
                  <a:endParaRPr lang="en-US" sz="1761" kern="0">
                    <a:solidFill>
                      <a:srgbClr val="000000"/>
                    </a:solidFill>
                    <a:latin typeface="Segoe UI"/>
                  </a:endParaRPr>
                </a:p>
              </p:txBody>
            </p:sp>
            <p:sp>
              <p:nvSpPr>
                <p:cNvPr id="212" name="Oval 5">
                  <a:extLst>
                    <a:ext uri="{FF2B5EF4-FFF2-40B4-BE49-F238E27FC236}">
                      <a16:creationId xmlns:a16="http://schemas.microsoft.com/office/drawing/2014/main" id="{9317DDEC-D0D7-418E-8F7E-48888B15A647}"/>
                    </a:ext>
                  </a:extLst>
                </p:cNvPr>
                <p:cNvSpPr>
                  <a:spLocks noChangeArrowheads="1"/>
                </p:cNvSpPr>
                <p:nvPr/>
              </p:nvSpPr>
              <p:spPr bwMode="auto">
                <a:xfrm>
                  <a:off x="10104687" y="5863818"/>
                  <a:ext cx="614936" cy="618435"/>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408">
                    <a:defRPr/>
                  </a:pPr>
                  <a:endParaRPr lang="en-US" sz="1761" kern="0">
                    <a:solidFill>
                      <a:srgbClr val="000000"/>
                    </a:solidFill>
                    <a:latin typeface="Segoe UI"/>
                  </a:endParaRPr>
                </a:p>
              </p:txBody>
            </p:sp>
            <p:sp>
              <p:nvSpPr>
                <p:cNvPr id="213" name="Freeform 10">
                  <a:extLst>
                    <a:ext uri="{FF2B5EF4-FFF2-40B4-BE49-F238E27FC236}">
                      <a16:creationId xmlns:a16="http://schemas.microsoft.com/office/drawing/2014/main" id="{9E6F58C9-575D-4356-8C0C-77AFA229AE04}"/>
                    </a:ext>
                  </a:extLst>
                </p:cNvPr>
                <p:cNvSpPr>
                  <a:spLocks noEditPoints="1"/>
                </p:cNvSpPr>
                <p:nvPr/>
              </p:nvSpPr>
              <p:spPr bwMode="auto">
                <a:xfrm>
                  <a:off x="10324207" y="5945611"/>
                  <a:ext cx="186385" cy="186359"/>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1" rIns="87805" bIns="43901" numCol="1" anchor="t" anchorCtr="0" compatLnSpc="1">
                  <a:prstTxWarp prst="textNoShape">
                    <a:avLst/>
                  </a:prstTxWarp>
                </a:bodyPr>
                <a:lstStyle/>
                <a:p>
                  <a:pPr algn="ctr" defTabSz="913325">
                    <a:defRPr/>
                  </a:pPr>
                  <a:endParaRPr lang="en-US" sz="1175" kern="0">
                    <a:solidFill>
                      <a:srgbClr val="000000"/>
                    </a:solidFill>
                    <a:latin typeface="Segoe UI"/>
                  </a:endParaRPr>
                </a:p>
              </p:txBody>
            </p:sp>
            <p:sp>
              <p:nvSpPr>
                <p:cNvPr id="214" name="Rectangle 11">
                  <a:extLst>
                    <a:ext uri="{FF2B5EF4-FFF2-40B4-BE49-F238E27FC236}">
                      <a16:creationId xmlns:a16="http://schemas.microsoft.com/office/drawing/2014/main" id="{4F52CC6A-A8FF-4334-B773-DB2A36FF7AE1}"/>
                    </a:ext>
                  </a:extLst>
                </p:cNvPr>
                <p:cNvSpPr>
                  <a:spLocks noChangeArrowheads="1"/>
                </p:cNvSpPr>
                <p:nvPr/>
              </p:nvSpPr>
              <p:spPr bwMode="auto">
                <a:xfrm>
                  <a:off x="10376127" y="5997531"/>
                  <a:ext cx="83873" cy="838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1" rIns="87805" bIns="43901" numCol="1" anchor="t" anchorCtr="0" compatLnSpc="1">
                  <a:prstTxWarp prst="textNoShape">
                    <a:avLst/>
                  </a:prstTxWarp>
                </a:bodyPr>
                <a:lstStyle/>
                <a:p>
                  <a:pPr algn="ctr" defTabSz="913325">
                    <a:defRPr/>
                  </a:pPr>
                  <a:endParaRPr lang="en-US" sz="1175" kern="0">
                    <a:solidFill>
                      <a:srgbClr val="000000"/>
                    </a:solidFill>
                    <a:latin typeface="Segoe UI"/>
                  </a:endParaRPr>
                </a:p>
              </p:txBody>
            </p:sp>
            <p:sp>
              <p:nvSpPr>
                <p:cNvPr id="215" name="Rectangle 214">
                  <a:extLst>
                    <a:ext uri="{FF2B5EF4-FFF2-40B4-BE49-F238E27FC236}">
                      <a16:creationId xmlns:a16="http://schemas.microsoft.com/office/drawing/2014/main" id="{27AFF6F2-0DBC-474E-BB62-BE2785698AA7}"/>
                    </a:ext>
                  </a:extLst>
                </p:cNvPr>
                <p:cNvSpPr/>
                <p:nvPr/>
              </p:nvSpPr>
              <p:spPr bwMode="auto">
                <a:xfrm>
                  <a:off x="10456188" y="6234680"/>
                  <a:ext cx="12143"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6" name="Rectangle 215">
                  <a:extLst>
                    <a:ext uri="{FF2B5EF4-FFF2-40B4-BE49-F238E27FC236}">
                      <a16:creationId xmlns:a16="http://schemas.microsoft.com/office/drawing/2014/main" id="{78B84065-41D4-40D6-81C9-E800CDAF50FE}"/>
                    </a:ext>
                  </a:extLst>
                </p:cNvPr>
                <p:cNvSpPr/>
                <p:nvPr/>
              </p:nvSpPr>
              <p:spPr bwMode="auto">
                <a:xfrm>
                  <a:off x="10516734" y="6288152"/>
                  <a:ext cx="12143"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Rectangle 216">
                  <a:extLst>
                    <a:ext uri="{FF2B5EF4-FFF2-40B4-BE49-F238E27FC236}">
                      <a16:creationId xmlns:a16="http://schemas.microsoft.com/office/drawing/2014/main" id="{7624A99E-5AF1-4BA4-A188-E45A4BD5059B}"/>
                    </a:ext>
                  </a:extLst>
                </p:cNvPr>
                <p:cNvSpPr/>
                <p:nvPr/>
              </p:nvSpPr>
              <p:spPr bwMode="auto">
                <a:xfrm rot="5400000">
                  <a:off x="10477079" y="6249924"/>
                  <a:ext cx="12141"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Rectangle 217">
                  <a:extLst>
                    <a:ext uri="{FF2B5EF4-FFF2-40B4-BE49-F238E27FC236}">
                      <a16:creationId xmlns:a16="http://schemas.microsoft.com/office/drawing/2014/main" id="{224D7EE7-7770-4D1C-B4F3-5649973F87C4}"/>
                    </a:ext>
                  </a:extLst>
                </p:cNvPr>
                <p:cNvSpPr/>
                <p:nvPr/>
              </p:nvSpPr>
              <p:spPr bwMode="auto">
                <a:xfrm rot="5400000">
                  <a:off x="10504254" y="6277624"/>
                  <a:ext cx="12141" cy="10604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9" name="Oval 218">
                  <a:extLst>
                    <a:ext uri="{FF2B5EF4-FFF2-40B4-BE49-F238E27FC236}">
                      <a16:creationId xmlns:a16="http://schemas.microsoft.com/office/drawing/2014/main" id="{B4B4B7DF-6BB4-45E4-9CE5-FD60C1602C89}"/>
                    </a:ext>
                  </a:extLst>
                </p:cNvPr>
                <p:cNvSpPr/>
                <p:nvPr/>
              </p:nvSpPr>
              <p:spPr bwMode="auto">
                <a:xfrm>
                  <a:off x="10449043" y="6257356"/>
                  <a:ext cx="25790"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0" name="Oval 219">
                  <a:extLst>
                    <a:ext uri="{FF2B5EF4-FFF2-40B4-BE49-F238E27FC236}">
                      <a16:creationId xmlns:a16="http://schemas.microsoft.com/office/drawing/2014/main" id="{B258E4FB-125F-4057-BA9A-9AA55EA329F8}"/>
                    </a:ext>
                  </a:extLst>
                </p:cNvPr>
                <p:cNvSpPr/>
                <p:nvPr/>
              </p:nvSpPr>
              <p:spPr bwMode="auto">
                <a:xfrm>
                  <a:off x="10509843" y="6318337"/>
                  <a:ext cx="25790"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1" name="Rectangle 220">
                  <a:extLst>
                    <a:ext uri="{FF2B5EF4-FFF2-40B4-BE49-F238E27FC236}">
                      <a16:creationId xmlns:a16="http://schemas.microsoft.com/office/drawing/2014/main" id="{A9017FD7-8BC4-4A43-8898-0A90F9D8F4CB}"/>
                    </a:ext>
                  </a:extLst>
                </p:cNvPr>
                <p:cNvSpPr/>
                <p:nvPr/>
              </p:nvSpPr>
              <p:spPr bwMode="auto">
                <a:xfrm>
                  <a:off x="10436636" y="6183815"/>
                  <a:ext cx="51249" cy="512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2" name="Rectangle 221">
                  <a:extLst>
                    <a:ext uri="{FF2B5EF4-FFF2-40B4-BE49-F238E27FC236}">
                      <a16:creationId xmlns:a16="http://schemas.microsoft.com/office/drawing/2014/main" id="{DD64A8D5-5747-4CFD-AD87-CCC220239CA6}"/>
                    </a:ext>
                  </a:extLst>
                </p:cNvPr>
                <p:cNvSpPr/>
                <p:nvPr/>
              </p:nvSpPr>
              <p:spPr bwMode="auto">
                <a:xfrm>
                  <a:off x="10496975" y="6245042"/>
                  <a:ext cx="51249" cy="512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3" name="Rectangle 222">
                  <a:extLst>
                    <a:ext uri="{FF2B5EF4-FFF2-40B4-BE49-F238E27FC236}">
                      <a16:creationId xmlns:a16="http://schemas.microsoft.com/office/drawing/2014/main" id="{A1D46FA6-78E4-4C68-8FF3-AA23433F2FF5}"/>
                    </a:ext>
                  </a:extLst>
                </p:cNvPr>
                <p:cNvSpPr/>
                <p:nvPr/>
              </p:nvSpPr>
              <p:spPr bwMode="auto">
                <a:xfrm>
                  <a:off x="10557913" y="6305884"/>
                  <a:ext cx="51249" cy="512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Flowchart: Magnetic Disk 86">
                  <a:extLst>
                    <a:ext uri="{FF2B5EF4-FFF2-40B4-BE49-F238E27FC236}">
                      <a16:creationId xmlns:a16="http://schemas.microsoft.com/office/drawing/2014/main" id="{AEEC74D2-DEF3-4927-9EDC-A37E57737908}"/>
                    </a:ext>
                  </a:extLst>
                </p:cNvPr>
                <p:cNvSpPr/>
                <p:nvPr/>
              </p:nvSpPr>
              <p:spPr bwMode="auto">
                <a:xfrm>
                  <a:off x="10221900" y="6183632"/>
                  <a:ext cx="150063" cy="180306"/>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300" rIns="179123" bIns="143300" numCol="1" spcCol="0" rtlCol="0" fromWordArt="0" anchor="t" anchorCtr="0" forceAA="0" compatLnSpc="1">
                  <a:prstTxWarp prst="textNoShape">
                    <a:avLst/>
                  </a:prstTxWarp>
                  <a:noAutofit/>
                </a:bodyPr>
                <a:lstStyle/>
                <a:p>
                  <a:pPr algn="ctr" defTabSz="913058" fontAlgn="base">
                    <a:lnSpc>
                      <a:spcPct val="90000"/>
                    </a:lnSpc>
                    <a:spcBef>
                      <a:spcPct val="0"/>
                    </a:spcBef>
                    <a:spcAft>
                      <a:spcPct val="0"/>
                    </a:spcAft>
                    <a:defRPr/>
                  </a:pPr>
                  <a:endParaRPr lang="en-US" sz="156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2" name="TextBox 231">
                <a:extLst>
                  <a:ext uri="{FF2B5EF4-FFF2-40B4-BE49-F238E27FC236}">
                    <a16:creationId xmlns:a16="http://schemas.microsoft.com/office/drawing/2014/main" id="{14A47F02-6173-4DFD-A7DE-65A12CE1E61E}"/>
                  </a:ext>
                </a:extLst>
              </p:cNvPr>
              <p:cNvSpPr txBox="1"/>
              <p:nvPr/>
            </p:nvSpPr>
            <p:spPr>
              <a:xfrm>
                <a:off x="2400660" y="6151605"/>
                <a:ext cx="2152224" cy="634350"/>
              </a:xfrm>
              <a:prstGeom prst="rect">
                <a:avLst/>
              </a:prstGeom>
              <a:noFill/>
            </p:spPr>
            <p:txBody>
              <a:bodyPr wrap="square" lIns="182803" tIns="146242" rIns="182803" bIns="146242" rtlCol="0">
                <a:spAutoFit/>
              </a:bodyPr>
              <a:lstStyle/>
              <a:p>
                <a:pPr algn="ctr" defTabSz="932302">
                  <a:lnSpc>
                    <a:spcPct val="90000"/>
                  </a:lnSpc>
                  <a:spcAft>
                    <a:spcPts val="600"/>
                  </a:spcAft>
                  <a:defRPr/>
                </a:pPr>
                <a:r>
                  <a:rPr lang="en-US" sz="2400" b="1" kern="0">
                    <a:solidFill>
                      <a:srgbClr val="002050"/>
                    </a:solidFill>
                    <a:latin typeface="Segoe UI Semibold"/>
                  </a:rPr>
                  <a:t>Servers</a:t>
                </a:r>
              </a:p>
            </p:txBody>
          </p:sp>
        </p:grpSp>
      </p:grpSp>
      <p:grpSp>
        <p:nvGrpSpPr>
          <p:cNvPr id="256" name="Group 255">
            <a:extLst>
              <a:ext uri="{FF2B5EF4-FFF2-40B4-BE49-F238E27FC236}">
                <a16:creationId xmlns:a16="http://schemas.microsoft.com/office/drawing/2014/main" id="{47CD46D3-3D72-4904-A0C9-6DFB38A1EF64}"/>
              </a:ext>
            </a:extLst>
          </p:cNvPr>
          <p:cNvGrpSpPr/>
          <p:nvPr/>
        </p:nvGrpSpPr>
        <p:grpSpPr>
          <a:xfrm>
            <a:off x="6389145" y="1307024"/>
            <a:ext cx="5207882" cy="5487815"/>
            <a:chOff x="6389186" y="1306723"/>
            <a:chExt cx="5208621" cy="5488593"/>
          </a:xfrm>
        </p:grpSpPr>
        <p:sp>
          <p:nvSpPr>
            <p:cNvPr id="229" name="Freeform 9">
              <a:extLst>
                <a:ext uri="{FF2B5EF4-FFF2-40B4-BE49-F238E27FC236}">
                  <a16:creationId xmlns:a16="http://schemas.microsoft.com/office/drawing/2014/main" id="{2BDB921B-55E4-45A3-9E00-336B4BF01469}"/>
                </a:ext>
              </a:extLst>
            </p:cNvPr>
            <p:cNvSpPr>
              <a:spLocks/>
            </p:cNvSpPr>
            <p:nvPr/>
          </p:nvSpPr>
          <p:spPr bwMode="auto">
            <a:xfrm>
              <a:off x="7681055" y="4786267"/>
              <a:ext cx="1413952" cy="78310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19050">
              <a:solidFill>
                <a:srgbClr val="0078D4"/>
              </a:solidFill>
            </a:ln>
          </p:spPr>
          <p:txBody>
            <a:bodyPr vert="horz" wrap="square" lIns="91362" tIns="45682" rIns="91362" bIns="45682" numCol="1" anchor="t" anchorCtr="0" compatLnSpc="1">
              <a:prstTxWarp prst="textNoShape">
                <a:avLst/>
              </a:prstTxWarp>
            </a:bodyPr>
            <a:lstStyle/>
            <a:p>
              <a:pPr defTabSz="931765">
                <a:defRPr/>
              </a:pPr>
              <a:endParaRPr lang="en-US" sz="1800" kern="0">
                <a:solidFill>
                  <a:srgbClr val="505050"/>
                </a:solidFill>
                <a:latin typeface="Segoe UI"/>
              </a:endParaRPr>
            </a:p>
          </p:txBody>
        </p:sp>
        <p:sp>
          <p:nvSpPr>
            <p:cNvPr id="230" name="Freeform 9">
              <a:extLst>
                <a:ext uri="{FF2B5EF4-FFF2-40B4-BE49-F238E27FC236}">
                  <a16:creationId xmlns:a16="http://schemas.microsoft.com/office/drawing/2014/main" id="{E362AAD8-AE1D-496B-AF3D-CE18F7319D2B}"/>
                </a:ext>
              </a:extLst>
            </p:cNvPr>
            <p:cNvSpPr>
              <a:spLocks/>
            </p:cNvSpPr>
            <p:nvPr/>
          </p:nvSpPr>
          <p:spPr bwMode="auto">
            <a:xfrm>
              <a:off x="9220647" y="4640740"/>
              <a:ext cx="1288153" cy="713429"/>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19050">
              <a:solidFill>
                <a:srgbClr val="0078D4"/>
              </a:solidFill>
            </a:ln>
          </p:spPr>
          <p:txBody>
            <a:bodyPr vert="horz" wrap="square" lIns="91362" tIns="45682" rIns="91362" bIns="45682" numCol="1" anchor="t" anchorCtr="0" compatLnSpc="1">
              <a:prstTxWarp prst="textNoShape">
                <a:avLst/>
              </a:prstTxWarp>
            </a:bodyPr>
            <a:lstStyle/>
            <a:p>
              <a:pPr defTabSz="931765">
                <a:defRPr/>
              </a:pPr>
              <a:endParaRPr lang="en-US" sz="1800" kern="0">
                <a:solidFill>
                  <a:srgbClr val="505050"/>
                </a:solidFill>
                <a:latin typeface="Segoe UI"/>
              </a:endParaRPr>
            </a:p>
          </p:txBody>
        </p:sp>
        <p:sp>
          <p:nvSpPr>
            <p:cNvPr id="231" name="Freeform 9">
              <a:extLst>
                <a:ext uri="{FF2B5EF4-FFF2-40B4-BE49-F238E27FC236}">
                  <a16:creationId xmlns:a16="http://schemas.microsoft.com/office/drawing/2014/main" id="{259D3EF6-7B57-4814-B847-15E8C13EF5A1}"/>
                </a:ext>
              </a:extLst>
            </p:cNvPr>
            <p:cNvSpPr>
              <a:spLocks/>
            </p:cNvSpPr>
            <p:nvPr/>
          </p:nvSpPr>
          <p:spPr bwMode="auto">
            <a:xfrm>
              <a:off x="8569553" y="5282231"/>
              <a:ext cx="1413952" cy="78310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19050">
              <a:solidFill>
                <a:srgbClr val="0078D4"/>
              </a:solidFill>
            </a:ln>
          </p:spPr>
          <p:txBody>
            <a:bodyPr vert="horz" wrap="square" lIns="91362" tIns="45682" rIns="91362" bIns="45682" numCol="1" anchor="t" anchorCtr="0" compatLnSpc="1">
              <a:prstTxWarp prst="textNoShape">
                <a:avLst/>
              </a:prstTxWarp>
            </a:bodyPr>
            <a:lstStyle/>
            <a:p>
              <a:pPr defTabSz="931765">
                <a:defRPr/>
              </a:pPr>
              <a:endParaRPr lang="en-US" sz="1800" kern="0">
                <a:solidFill>
                  <a:srgbClr val="505050"/>
                </a:solidFill>
                <a:latin typeface="Segoe UI"/>
              </a:endParaRPr>
            </a:p>
          </p:txBody>
        </p:sp>
        <p:sp>
          <p:nvSpPr>
            <p:cNvPr id="233" name="TextBox 232">
              <a:extLst>
                <a:ext uri="{FF2B5EF4-FFF2-40B4-BE49-F238E27FC236}">
                  <a16:creationId xmlns:a16="http://schemas.microsoft.com/office/drawing/2014/main" id="{083D64C4-2C78-4480-BDE2-28E58B431789}"/>
                </a:ext>
              </a:extLst>
            </p:cNvPr>
            <p:cNvSpPr txBox="1"/>
            <p:nvPr/>
          </p:nvSpPr>
          <p:spPr>
            <a:xfrm>
              <a:off x="7681055" y="6160919"/>
              <a:ext cx="3143238" cy="634397"/>
            </a:xfrm>
            <a:prstGeom prst="rect">
              <a:avLst/>
            </a:prstGeom>
            <a:noFill/>
            <a:ln>
              <a:noFill/>
            </a:ln>
          </p:spPr>
          <p:txBody>
            <a:bodyPr wrap="square" lIns="182803" tIns="146242" rIns="182803" bIns="146242" rtlCol="0">
              <a:spAutoFit/>
            </a:bodyPr>
            <a:lstStyle/>
            <a:p>
              <a:pPr algn="ctr" defTabSz="932302">
                <a:lnSpc>
                  <a:spcPct val="90000"/>
                </a:lnSpc>
                <a:spcAft>
                  <a:spcPts val="600"/>
                </a:spcAft>
                <a:defRPr/>
              </a:pPr>
              <a:r>
                <a:rPr lang="en-US" sz="2400" b="1" kern="0">
                  <a:solidFill>
                    <a:srgbClr val="0078D4"/>
                  </a:solidFill>
                  <a:latin typeface="Segoe UI Semibold"/>
                </a:rPr>
                <a:t>Services</a:t>
              </a:r>
            </a:p>
          </p:txBody>
        </p:sp>
        <p:sp>
          <p:nvSpPr>
            <p:cNvPr id="234" name="Rectangle 233">
              <a:extLst>
                <a:ext uri="{FF2B5EF4-FFF2-40B4-BE49-F238E27FC236}">
                  <a16:creationId xmlns:a16="http://schemas.microsoft.com/office/drawing/2014/main" id="{0BE408EC-49D3-4425-94D9-9172EC5556B7}"/>
                </a:ext>
              </a:extLst>
            </p:cNvPr>
            <p:cNvSpPr/>
            <p:nvPr/>
          </p:nvSpPr>
          <p:spPr bwMode="auto">
            <a:xfrm>
              <a:off x="6389186" y="1306723"/>
              <a:ext cx="5208621" cy="3053521"/>
            </a:xfrm>
            <a:prstGeom prst="rect">
              <a:avLst/>
            </a:prstGeom>
            <a:solidFill>
              <a:srgbClr val="0078D4"/>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724" tIns="146178" rIns="182724" bIns="146178" numCol="1" spcCol="0" rtlCol="0" fromWordArt="0" anchor="t" anchorCtr="0" forceAA="0" compatLnSpc="1">
              <a:prstTxWarp prst="textNoShape">
                <a:avLst/>
              </a:prstTxWarp>
              <a:noAutofit/>
            </a:bodyPr>
            <a:lstStyle/>
            <a:p>
              <a:pPr marL="0" lvl="1" defTabSz="932123">
                <a:lnSpc>
                  <a:spcPct val="90000"/>
                </a:lnSpc>
                <a:spcBef>
                  <a:spcPts val="600"/>
                </a:spcBef>
                <a:buSzPct val="90000"/>
                <a:defRPr/>
              </a:pPr>
              <a:r>
                <a:rPr lang="en-US" sz="2800">
                  <a:gradFill>
                    <a:gsLst>
                      <a:gs pos="26667">
                        <a:srgbClr val="FFFFFF"/>
                      </a:gs>
                      <a:gs pos="84000">
                        <a:srgbClr val="FFFFFF"/>
                      </a:gs>
                    </a:gsLst>
                    <a:lin ang="5400000" scaled="1"/>
                  </a:gradFill>
                  <a:latin typeface="Segoe UI Semibold" panose="020B0702040204020203" pitchFamily="34" charset="0"/>
                  <a:cs typeface="Segoe UI Semibold" panose="020B0702040204020203" pitchFamily="34" charset="0"/>
                </a:rPr>
                <a:t>Modern</a:t>
              </a:r>
              <a:endParaRPr lang="en-US" sz="3196">
                <a:gradFill>
                  <a:gsLst>
                    <a:gs pos="26667">
                      <a:srgbClr val="FFFFFF"/>
                    </a:gs>
                    <a:gs pos="84000">
                      <a:srgbClr val="FFFFFF"/>
                    </a:gs>
                  </a:gsLst>
                  <a:lin ang="5400000" scaled="1"/>
                </a:gradFill>
                <a:latin typeface="Segoe UI Semibold" panose="020B0702040204020203" pitchFamily="34" charset="0"/>
                <a:cs typeface="Segoe UI Semibold" panose="020B0702040204020203" pitchFamily="34" charset="0"/>
              </a:endParaRPr>
            </a:p>
            <a:p>
              <a:pPr marL="228361" lvl="1" indent="-228361" defTabSz="932123">
                <a:lnSpc>
                  <a:spcPct val="90000"/>
                </a:lnSpc>
                <a:spcBef>
                  <a:spcPts val="1196"/>
                </a:spcBef>
                <a:buSzPct val="90000"/>
                <a:buFont typeface="Arial" pitchFamily="34" charset="0"/>
                <a:buChar char="•"/>
                <a:defRPr/>
              </a:pPr>
              <a:r>
                <a:rPr lang="en-US" sz="1836">
                  <a:gradFill>
                    <a:gsLst>
                      <a:gs pos="26667">
                        <a:srgbClr val="FFFFFF"/>
                      </a:gs>
                      <a:gs pos="84000">
                        <a:srgbClr val="FFFFFF"/>
                      </a:gs>
                    </a:gsLst>
                    <a:lin ang="5400000" scaled="1"/>
                  </a:gradFill>
                  <a:latin typeface="Segoe UI Semilight" panose="020B0402040204020203" pitchFamily="34" charset="0"/>
                  <a:cs typeface="Segoe UI Semilight" panose="020B0402040204020203" pitchFamily="34" charset="0"/>
                </a:rPr>
                <a:t>Loosely coupled apps and micro-services </a:t>
              </a:r>
            </a:p>
            <a:p>
              <a:pPr marL="228361" lvl="1" indent="-228361" defTabSz="932123">
                <a:lnSpc>
                  <a:spcPct val="90000"/>
                </a:lnSpc>
                <a:spcBef>
                  <a:spcPts val="1196"/>
                </a:spcBef>
                <a:buSzPct val="90000"/>
                <a:buFont typeface="Arial" pitchFamily="34" charset="0"/>
                <a:buChar char="•"/>
                <a:defRPr/>
              </a:pPr>
              <a:r>
                <a:rPr lang="en-US" sz="1836">
                  <a:gradFill>
                    <a:gsLst>
                      <a:gs pos="26667">
                        <a:srgbClr val="FFFFFF"/>
                      </a:gs>
                      <a:gs pos="84000">
                        <a:srgbClr val="FFFFFF"/>
                      </a:gs>
                    </a:gsLst>
                    <a:lin ang="5400000" scaled="1"/>
                  </a:gradFill>
                  <a:latin typeface="Segoe UI Semilight" panose="020B0402040204020203" pitchFamily="34" charset="0"/>
                  <a:cs typeface="Segoe UI Semilight" panose="020B0402040204020203" pitchFamily="34" charset="0"/>
                </a:rPr>
                <a:t>Industry-standard hardware </a:t>
              </a:r>
            </a:p>
            <a:p>
              <a:pPr marL="228361" lvl="1" indent="-228361" defTabSz="932123">
                <a:lnSpc>
                  <a:spcPct val="90000"/>
                </a:lnSpc>
                <a:spcBef>
                  <a:spcPts val="1196"/>
                </a:spcBef>
                <a:buSzPct val="90000"/>
                <a:buFont typeface="Arial" pitchFamily="34" charset="0"/>
                <a:buChar char="•"/>
                <a:defRPr/>
              </a:pPr>
              <a:r>
                <a:rPr lang="en-US" sz="1836">
                  <a:gradFill>
                    <a:gsLst>
                      <a:gs pos="26667">
                        <a:srgbClr val="FFFFFF"/>
                      </a:gs>
                      <a:gs pos="84000">
                        <a:srgbClr val="FFFFFF"/>
                      </a:gs>
                    </a:gsLst>
                    <a:lin ang="5400000" scaled="1"/>
                  </a:gradFill>
                  <a:latin typeface="Segoe UI Semilight" panose="020B0402040204020203" pitchFamily="34" charset="0"/>
                  <a:cs typeface="Segoe UI Semilight" panose="020B0402040204020203" pitchFamily="34" charset="0"/>
                </a:rPr>
                <a:t>Service (DevOps) / configuration as code</a:t>
              </a:r>
            </a:p>
            <a:p>
              <a:pPr marL="228361" lvl="1" indent="-228361" defTabSz="932123">
                <a:lnSpc>
                  <a:spcPct val="90000"/>
                </a:lnSpc>
                <a:spcBef>
                  <a:spcPts val="1196"/>
                </a:spcBef>
                <a:buSzPct val="90000"/>
                <a:buFont typeface="Arial" pitchFamily="34" charset="0"/>
                <a:buChar char="•"/>
                <a:defRPr/>
              </a:pPr>
              <a:r>
                <a:rPr lang="en-US" sz="1836">
                  <a:gradFill>
                    <a:gsLst>
                      <a:gs pos="26667">
                        <a:srgbClr val="FFFFFF"/>
                      </a:gs>
                      <a:gs pos="84000">
                        <a:srgbClr val="FFFFFF"/>
                      </a:gs>
                    </a:gsLst>
                    <a:lin ang="5400000" scaled="1"/>
                  </a:gradFill>
                  <a:latin typeface="Segoe UI Semilight" panose="020B0402040204020203" pitchFamily="34" charset="0"/>
                  <a:cs typeface="Segoe UI Semilight" panose="020B0402040204020203" pitchFamily="34" charset="0"/>
                </a:rPr>
                <a:t>Standardized processes and configurations</a:t>
              </a:r>
            </a:p>
            <a:p>
              <a:pPr marL="228361" lvl="1" indent="-228361" defTabSz="932123">
                <a:lnSpc>
                  <a:spcPct val="90000"/>
                </a:lnSpc>
                <a:spcBef>
                  <a:spcPts val="1196"/>
                </a:spcBef>
                <a:buSzPct val="90000"/>
                <a:buFont typeface="Arial" pitchFamily="34" charset="0"/>
                <a:buChar char="•"/>
                <a:defRPr/>
              </a:pPr>
              <a:r>
                <a:rPr lang="en-US" sz="1836">
                  <a:gradFill>
                    <a:gsLst>
                      <a:gs pos="26667">
                        <a:srgbClr val="FFFFFF"/>
                      </a:gs>
                      <a:gs pos="84000">
                        <a:srgbClr val="FFFFFF"/>
                      </a:gs>
                    </a:gsLst>
                    <a:lin ang="5400000" scaled="1"/>
                  </a:gradFill>
                  <a:latin typeface="Segoe UI Semilight" panose="020B0402040204020203" pitchFamily="34" charset="0"/>
                  <a:cs typeface="Segoe UI Semilight" panose="020B0402040204020203" pitchFamily="34" charset="0"/>
                </a:rPr>
                <a:t>Virtual access and systemic automation</a:t>
              </a:r>
            </a:p>
          </p:txBody>
        </p:sp>
      </p:grpSp>
      <p:pic>
        <p:nvPicPr>
          <p:cNvPr id="235" name="Picture 234">
            <a:extLst>
              <a:ext uri="{FF2B5EF4-FFF2-40B4-BE49-F238E27FC236}">
                <a16:creationId xmlns:a16="http://schemas.microsoft.com/office/drawing/2014/main" id="{1989E5B9-8B73-4536-AA0F-E562000821F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0800000" flipV="1">
            <a:off x="6389142" y="1311763"/>
            <a:ext cx="5207884" cy="2745126"/>
          </a:xfrm>
          <a:prstGeom prst="rect">
            <a:avLst/>
          </a:prstGeom>
        </p:spPr>
      </p:pic>
      <p:pic>
        <p:nvPicPr>
          <p:cNvPr id="236" name="Picture 235">
            <a:extLst>
              <a:ext uri="{FF2B5EF4-FFF2-40B4-BE49-F238E27FC236}">
                <a16:creationId xmlns:a16="http://schemas.microsoft.com/office/drawing/2014/main" id="{B596ABB3-9EE9-48CF-9CD3-757ABC45266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8173" y="1307024"/>
            <a:ext cx="5207882" cy="2745125"/>
          </a:xfrm>
          <a:prstGeom prst="rect">
            <a:avLst/>
          </a:prstGeom>
        </p:spPr>
      </p:pic>
      <p:sp>
        <p:nvSpPr>
          <p:cNvPr id="241" name="arrow_15" title="Icon of a arrow in a circle pointed right">
            <a:extLst>
              <a:ext uri="{FF2B5EF4-FFF2-40B4-BE49-F238E27FC236}">
                <a16:creationId xmlns:a16="http://schemas.microsoft.com/office/drawing/2014/main" id="{02C10916-ED44-48FA-B773-F66C19E809B7}"/>
              </a:ext>
            </a:extLst>
          </p:cNvPr>
          <p:cNvSpPr>
            <a:spLocks noChangeAspect="1" noEditPoints="1"/>
          </p:cNvSpPr>
          <p:nvPr/>
        </p:nvSpPr>
        <p:spPr bwMode="auto">
          <a:xfrm>
            <a:off x="5703385" y="5077232"/>
            <a:ext cx="841731" cy="83790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bg1">
                <a:lumMod val="6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sz="900">
              <a:gradFill>
                <a:gsLst>
                  <a:gs pos="0">
                    <a:srgbClr val="505050"/>
                  </a:gs>
                  <a:gs pos="100000">
                    <a:srgbClr val="505050"/>
                  </a:gs>
                </a:gsLst>
                <a:lin ang="5400000" scaled="1"/>
              </a:gradFill>
              <a:latin typeface="Segoe UI"/>
            </a:endParaRPr>
          </a:p>
        </p:txBody>
      </p:sp>
    </p:spTree>
    <p:extLst>
      <p:ext uri="{BB962C8B-B14F-4D97-AF65-F5344CB8AC3E}">
        <p14:creationId xmlns:p14="http://schemas.microsoft.com/office/powerpoint/2010/main" val="206853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1"/>
                                        </p:tgtEl>
                                        <p:attrNameLst>
                                          <p:attrName>style.visibility</p:attrName>
                                        </p:attrNameLst>
                                      </p:cBhvr>
                                      <p:to>
                                        <p:strVal val="visible"/>
                                      </p:to>
                                    </p:set>
                                    <p:animEffect transition="in" filter="fade">
                                      <p:cBhvr>
                                        <p:cTn id="12" dur="500"/>
                                        <p:tgtEl>
                                          <p:spTgt spid="241"/>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56"/>
                                        </p:tgtEl>
                                        <p:attrNameLst>
                                          <p:attrName>style.visibility</p:attrName>
                                        </p:attrNameLst>
                                      </p:cBhvr>
                                      <p:to>
                                        <p:strVal val="visible"/>
                                      </p:to>
                                    </p:set>
                                    <p:animEffect transition="in" filter="fade">
                                      <p:cBhvr>
                                        <p:cTn id="16" dur="500"/>
                                        <p:tgtEl>
                                          <p:spTgt spid="25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6"/>
                                        </p:tgtEl>
                                        <p:attrNameLst>
                                          <p:attrName>style.visibility</p:attrName>
                                        </p:attrNameLst>
                                      </p:cBhvr>
                                      <p:to>
                                        <p:strVal val="visible"/>
                                      </p:to>
                                    </p:set>
                                    <p:animEffect transition="in" filter="fade">
                                      <p:cBhvr>
                                        <p:cTn id="21" dur="500"/>
                                        <p:tgtEl>
                                          <p:spTgt spid="23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35"/>
                                        </p:tgtEl>
                                        <p:attrNameLst>
                                          <p:attrName>style.visibility</p:attrName>
                                        </p:attrNameLst>
                                      </p:cBhvr>
                                      <p:to>
                                        <p:strVal val="visible"/>
                                      </p:to>
                                    </p:set>
                                    <p:animEffect transition="in" filter="fade">
                                      <p:cBhvr>
                                        <p:cTn id="26"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3.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7.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9.xml><?xml version="1.0" encoding="utf-8"?>
<a:theme xmlns:a="http://schemas.openxmlformats.org/drawingml/2006/main" name="1_LIGHT GRAY TEMPLATE">
  <a:themeElements>
    <a:clrScheme name="Custom 2">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1A1A1A"/>
      </a:hlink>
      <a:folHlink>
        <a:srgbClr val="1A1A1A"/>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SSM_FY19_Customer_Deck_Template.potx" id="{191013D2-EBBC-45A1-81C2-6606E00D9750}" vid="{E9D838B4-C023-40BC-B596-25C6F03BDA44}"/>
    </a:ext>
  </a:extLst>
</a:theme>
</file>

<file path=ppt/theme/themeOverride1.xml><?xml version="1.0" encoding="utf-8"?>
<a:themeOverride xmlns:a="http://schemas.openxmlformats.org/drawingml/2006/main">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1946</Words>
  <Application>Microsoft Office PowerPoint</Application>
  <PresentationFormat>Widescreen</PresentationFormat>
  <Paragraphs>311</Paragraphs>
  <Slides>19</Slides>
  <Notes>13</Notes>
  <HiddenSlides>0</HiddenSlides>
  <MMClips>0</MMClips>
  <ScaleCrop>false</ScaleCrop>
  <HeadingPairs>
    <vt:vector size="8" baseType="variant">
      <vt:variant>
        <vt:lpstr>Fonts Used</vt:lpstr>
      </vt:variant>
      <vt:variant>
        <vt:i4>15</vt:i4>
      </vt:variant>
      <vt:variant>
        <vt:lpstr>Theme</vt:lpstr>
      </vt:variant>
      <vt:variant>
        <vt:i4>9</vt:i4>
      </vt:variant>
      <vt:variant>
        <vt:lpstr>Embedded OLE Servers</vt:lpstr>
      </vt:variant>
      <vt:variant>
        <vt:i4>1</vt:i4>
      </vt:variant>
      <vt:variant>
        <vt:lpstr>Slide Titles</vt:lpstr>
      </vt:variant>
      <vt:variant>
        <vt:i4>19</vt:i4>
      </vt:variant>
    </vt:vector>
  </HeadingPairs>
  <TitlesOfParts>
    <vt:vector size="44" baseType="lpstr">
      <vt:lpstr>Arial</vt:lpstr>
      <vt:lpstr>Calibri</vt:lpstr>
      <vt:lpstr>Consolas</vt:lpstr>
      <vt:lpstr>Gotham Bold</vt:lpstr>
      <vt:lpstr>Helvetica Neue</vt:lpstr>
      <vt:lpstr>Open Sans Light</vt:lpstr>
      <vt:lpstr>Segoe Light</vt:lpstr>
      <vt:lpstr>Segoe Pro Cond</vt:lpstr>
      <vt:lpstr>Segoe Pro Light</vt:lpstr>
      <vt:lpstr>Segoe UI</vt:lpstr>
      <vt:lpstr>Segoe UI </vt:lpstr>
      <vt:lpstr>Segoe UI Light</vt:lpstr>
      <vt:lpstr>Segoe UI Semibold</vt:lpstr>
      <vt:lpstr>Segoe UI Semilight</vt:lpstr>
      <vt:lpstr>Wingdings</vt:lpstr>
      <vt:lpstr>White Template</vt:lpstr>
      <vt:lpstr>9-51052_Microsoft_Ready_Template_Light</vt:lpstr>
      <vt:lpstr>Azure Design Template</vt:lpstr>
      <vt:lpstr>Dynamics 365</vt:lpstr>
      <vt:lpstr>1_Azure Design Template</vt:lpstr>
      <vt:lpstr>MGXFY15 GS Template - white layout</vt:lpstr>
      <vt:lpstr>2_Azure Design Template</vt:lpstr>
      <vt:lpstr>2_Dynamics 365</vt:lpstr>
      <vt:lpstr>1_LIGHT GRAY TEMPLATE</vt:lpstr>
      <vt:lpstr>think-cell Slide</vt:lpstr>
      <vt:lpstr>Überblick Microsoft Cloud Adoption Framework</vt:lpstr>
      <vt:lpstr>PowerPoint Presentation</vt:lpstr>
      <vt:lpstr>Before we begin…..</vt:lpstr>
      <vt:lpstr>Plan</vt:lpstr>
      <vt:lpstr>Plan | Rationalize digital estate</vt:lpstr>
      <vt:lpstr>Top Down – Application Assessment</vt:lpstr>
      <vt:lpstr>Top Down - Prioritize the catalog</vt:lpstr>
      <vt:lpstr>Plan</vt:lpstr>
      <vt:lpstr>Why change?</vt:lpstr>
      <vt:lpstr>The paradigm shift</vt:lpstr>
      <vt:lpstr>Plan | Initial organization alignment</vt:lpstr>
      <vt:lpstr>Next potential steps Central IT…</vt:lpstr>
      <vt:lpstr>Compare common cloud operating models</vt:lpstr>
      <vt:lpstr>Plan</vt:lpstr>
      <vt:lpstr>Plan | Skills readiness plan</vt:lpstr>
      <vt:lpstr>Plan</vt:lpstr>
      <vt:lpstr>Plan | Cloud Adoption Plan </vt:lpstr>
      <vt:lpstr>Azure DevOps cloud adoption plan generator </vt:lpstr>
      <vt:lpstr>Next steps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2022-02-11T13:51:52Z</dcterms:created>
  <dcterms:modified xsi:type="dcterms:W3CDTF">2022-02-11T13:52:46Z</dcterms:modified>
</cp:coreProperties>
</file>